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1" r:id="rId1"/>
  </p:sldMasterIdLst>
  <p:notesMasterIdLst>
    <p:notesMasterId r:id="rId18"/>
  </p:notesMasterIdLst>
  <p:sldIdLst>
    <p:sldId id="256" r:id="rId2"/>
    <p:sldId id="263" r:id="rId3"/>
    <p:sldId id="257" r:id="rId4"/>
    <p:sldId id="258" r:id="rId5"/>
    <p:sldId id="260" r:id="rId6"/>
    <p:sldId id="261" r:id="rId7"/>
    <p:sldId id="259" r:id="rId8"/>
    <p:sldId id="262" r:id="rId9"/>
    <p:sldId id="274" r:id="rId10"/>
    <p:sldId id="273" r:id="rId11"/>
    <p:sldId id="270" r:id="rId12"/>
    <p:sldId id="276" r:id="rId13"/>
    <p:sldId id="265" r:id="rId14"/>
    <p:sldId id="266" r:id="rId15"/>
    <p:sldId id="268" r:id="rId16"/>
    <p:sldId id="267"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99"/>
    <a:srgbClr val="458B5C"/>
    <a:srgbClr val="093126"/>
    <a:srgbClr val="051913"/>
    <a:srgbClr val="1D9A78"/>
    <a:srgbClr val="00FFCC"/>
    <a:srgbClr val="000000"/>
    <a:srgbClr val="0E4D3C"/>
    <a:srgbClr val="567A69"/>
    <a:srgbClr val="CCDE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55B305-2B20-430B-8584-4CBC396176DF}" v="101" dt="2023-12-04T04:08:16.2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2397" autoAdjust="0"/>
  </p:normalViewPr>
  <p:slideViewPr>
    <p:cSldViewPr snapToGrid="0">
      <p:cViewPr varScale="1">
        <p:scale>
          <a:sx n="80" d="100"/>
          <a:sy n="80" d="100"/>
        </p:scale>
        <p:origin x="1794" y="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3864"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 Jean, Austin" userId="a560d33f-5cf7-46af-9103-54931b11ef6c" providerId="ADAL" clId="{9D55B305-2B20-430B-8584-4CBC396176DF}"/>
    <pc:docChg chg="undo custSel modSld sldOrd">
      <pc:chgData name="St. Jean, Austin" userId="a560d33f-5cf7-46af-9103-54931b11ef6c" providerId="ADAL" clId="{9D55B305-2B20-430B-8584-4CBC396176DF}" dt="2023-12-04T04:08:16.242" v="809"/>
      <pc:docMkLst>
        <pc:docMk/>
      </pc:docMkLst>
      <pc:sldChg chg="modSp">
        <pc:chgData name="St. Jean, Austin" userId="a560d33f-5cf7-46af-9103-54931b11ef6c" providerId="ADAL" clId="{9D55B305-2B20-430B-8584-4CBC396176DF}" dt="2023-12-04T04:07:58.900" v="807" actId="16803"/>
        <pc:sldMkLst>
          <pc:docMk/>
          <pc:sldMk cId="1928905510" sldId="257"/>
        </pc:sldMkLst>
        <pc:graphicFrameChg chg="mod">
          <ac:chgData name="St. Jean, Austin" userId="a560d33f-5cf7-46af-9103-54931b11ef6c" providerId="ADAL" clId="{9D55B305-2B20-430B-8584-4CBC396176DF}" dt="2023-12-04T04:07:58.900" v="807" actId="16803"/>
          <ac:graphicFrameMkLst>
            <pc:docMk/>
            <pc:sldMk cId="1928905510" sldId="257"/>
            <ac:graphicFrameMk id="5" creationId="{24692262-BE4A-E486-2F57-D25D771707C6}"/>
          </ac:graphicFrameMkLst>
        </pc:graphicFrameChg>
      </pc:sldChg>
      <pc:sldChg chg="modSp">
        <pc:chgData name="St. Jean, Austin" userId="a560d33f-5cf7-46af-9103-54931b11ef6c" providerId="ADAL" clId="{9D55B305-2B20-430B-8584-4CBC396176DF}" dt="2023-12-04T04:08:16.242" v="809"/>
        <pc:sldMkLst>
          <pc:docMk/>
          <pc:sldMk cId="1717097683" sldId="258"/>
        </pc:sldMkLst>
        <pc:graphicFrameChg chg="mod">
          <ac:chgData name="St. Jean, Austin" userId="a560d33f-5cf7-46af-9103-54931b11ef6c" providerId="ADAL" clId="{9D55B305-2B20-430B-8584-4CBC396176DF}" dt="2023-12-04T04:08:16.242" v="809"/>
          <ac:graphicFrameMkLst>
            <pc:docMk/>
            <pc:sldMk cId="1717097683" sldId="258"/>
            <ac:graphicFrameMk id="9" creationId="{5658FE7F-85C3-1F0F-27C5-9F02670C5D48}"/>
          </ac:graphicFrameMkLst>
        </pc:graphicFrameChg>
      </pc:sldChg>
      <pc:sldChg chg="modNotesTx">
        <pc:chgData name="St. Jean, Austin" userId="a560d33f-5cf7-46af-9103-54931b11ef6c" providerId="ADAL" clId="{9D55B305-2B20-430B-8584-4CBC396176DF}" dt="2023-12-04T03:49:11.693" v="719" actId="20577"/>
        <pc:sldMkLst>
          <pc:docMk/>
          <pc:sldMk cId="1708168352" sldId="259"/>
        </pc:sldMkLst>
      </pc:sldChg>
      <pc:sldChg chg="modNotesTx">
        <pc:chgData name="St. Jean, Austin" userId="a560d33f-5cf7-46af-9103-54931b11ef6c" providerId="ADAL" clId="{9D55B305-2B20-430B-8584-4CBC396176DF}" dt="2023-12-03T22:28:15.860" v="530" actId="20577"/>
        <pc:sldMkLst>
          <pc:docMk/>
          <pc:sldMk cId="567638374" sldId="260"/>
        </pc:sldMkLst>
      </pc:sldChg>
      <pc:sldChg chg="modNotesTx">
        <pc:chgData name="St. Jean, Austin" userId="a560d33f-5cf7-46af-9103-54931b11ef6c" providerId="ADAL" clId="{9D55B305-2B20-430B-8584-4CBC396176DF}" dt="2023-12-03T22:25:13.871" v="280" actId="313"/>
        <pc:sldMkLst>
          <pc:docMk/>
          <pc:sldMk cId="163626082" sldId="262"/>
        </pc:sldMkLst>
      </pc:sldChg>
      <pc:sldChg chg="ord">
        <pc:chgData name="St. Jean, Austin" userId="a560d33f-5cf7-46af-9103-54931b11ef6c" providerId="ADAL" clId="{9D55B305-2B20-430B-8584-4CBC396176DF}" dt="2023-12-03T22:10:47.335" v="1"/>
        <pc:sldMkLst>
          <pc:docMk/>
          <pc:sldMk cId="506281640" sldId="265"/>
        </pc:sldMkLst>
      </pc:sldChg>
      <pc:sldChg chg="modSp mod">
        <pc:chgData name="St. Jean, Austin" userId="a560d33f-5cf7-46af-9103-54931b11ef6c" providerId="ADAL" clId="{9D55B305-2B20-430B-8584-4CBC396176DF}" dt="2023-12-04T04:06:50.275" v="794" actId="1076"/>
        <pc:sldMkLst>
          <pc:docMk/>
          <pc:sldMk cId="362885128" sldId="266"/>
        </pc:sldMkLst>
        <pc:graphicFrameChg chg="mod">
          <ac:chgData name="St. Jean, Austin" userId="a560d33f-5cf7-46af-9103-54931b11ef6c" providerId="ADAL" clId="{9D55B305-2B20-430B-8584-4CBC396176DF}" dt="2023-12-04T04:06:37.162" v="791" actId="20577"/>
          <ac:graphicFrameMkLst>
            <pc:docMk/>
            <pc:sldMk cId="362885128" sldId="266"/>
            <ac:graphicFrameMk id="4" creationId="{D58D9C34-E1AB-49B4-2701-D262F6019645}"/>
          </ac:graphicFrameMkLst>
        </pc:graphicFrameChg>
        <pc:picChg chg="mod">
          <ac:chgData name="St. Jean, Austin" userId="a560d33f-5cf7-46af-9103-54931b11ef6c" providerId="ADAL" clId="{9D55B305-2B20-430B-8584-4CBC396176DF}" dt="2023-12-04T04:06:50.275" v="794" actId="1076"/>
          <ac:picMkLst>
            <pc:docMk/>
            <pc:sldMk cId="362885128" sldId="266"/>
            <ac:picMk id="7" creationId="{EDF370CA-A290-B410-CAEA-4DD580BEDED9}"/>
          </ac:picMkLst>
        </pc:picChg>
        <pc:picChg chg="mod">
          <ac:chgData name="St. Jean, Austin" userId="a560d33f-5cf7-46af-9103-54931b11ef6c" providerId="ADAL" clId="{9D55B305-2B20-430B-8584-4CBC396176DF}" dt="2023-12-04T04:06:45.846" v="793" actId="1076"/>
          <ac:picMkLst>
            <pc:docMk/>
            <pc:sldMk cId="362885128" sldId="266"/>
            <ac:picMk id="8" creationId="{1A8779F4-6CF6-8FFA-ADC8-D1A243B15D7C}"/>
          </ac:picMkLst>
        </pc:picChg>
      </pc:sldChg>
      <pc:sldChg chg="modSp modNotesTx">
        <pc:chgData name="St. Jean, Austin" userId="a560d33f-5cf7-46af-9103-54931b11ef6c" providerId="ADAL" clId="{9D55B305-2B20-430B-8584-4CBC396176DF}" dt="2023-12-04T04:05:57.305" v="725"/>
        <pc:sldMkLst>
          <pc:docMk/>
          <pc:sldMk cId="1995669426" sldId="270"/>
        </pc:sldMkLst>
        <pc:graphicFrameChg chg="mod">
          <ac:chgData name="St. Jean, Austin" userId="a560d33f-5cf7-46af-9103-54931b11ef6c" providerId="ADAL" clId="{9D55B305-2B20-430B-8584-4CBC396176DF}" dt="2023-12-04T04:05:57.305" v="725"/>
          <ac:graphicFrameMkLst>
            <pc:docMk/>
            <pc:sldMk cId="1995669426" sldId="270"/>
            <ac:graphicFrameMk id="6" creationId="{490A6ECC-9C09-2488-6BA2-6C352B9DB848}"/>
          </ac:graphicFrameMkLst>
        </pc:graphicFrameChg>
      </pc:sldChg>
      <pc:sldChg chg="modSp mod modNotesTx">
        <pc:chgData name="St. Jean, Austin" userId="a560d33f-5cf7-46af-9103-54931b11ef6c" providerId="ADAL" clId="{9D55B305-2B20-430B-8584-4CBC396176DF}" dt="2023-12-03T23:56:23.590" v="612" actId="313"/>
        <pc:sldMkLst>
          <pc:docMk/>
          <pc:sldMk cId="4153655894" sldId="273"/>
        </pc:sldMkLst>
        <pc:spChg chg="mod">
          <ac:chgData name="St. Jean, Austin" userId="a560d33f-5cf7-46af-9103-54931b11ef6c" providerId="ADAL" clId="{9D55B305-2B20-430B-8584-4CBC396176DF}" dt="2023-12-03T23:56:23.590" v="612" actId="313"/>
          <ac:spMkLst>
            <pc:docMk/>
            <pc:sldMk cId="4153655894" sldId="273"/>
            <ac:spMk id="2" creationId="{AD460234-E9C8-BD4F-5BBD-4D362F26E08B}"/>
          </ac:spMkLst>
        </pc:spChg>
        <pc:graphicFrameChg chg="mod">
          <ac:chgData name="St. Jean, Austin" userId="a560d33f-5cf7-46af-9103-54931b11ef6c" providerId="ADAL" clId="{9D55B305-2B20-430B-8584-4CBC396176DF}" dt="2023-12-03T23:52:26.494" v="537" actId="20577"/>
          <ac:graphicFrameMkLst>
            <pc:docMk/>
            <pc:sldMk cId="4153655894" sldId="273"/>
            <ac:graphicFrameMk id="9" creationId="{EF7E17EB-B21B-C912-3565-3BBCA0CEEBCB}"/>
          </ac:graphicFrameMkLst>
        </pc:graphicFrameChg>
      </pc:sldChg>
    </pc:docChg>
  </pc:docChgLst>
  <pc:docChgLst>
    <pc:chgData name="St. Jean, Austin" userId="a560d33f-5cf7-46af-9103-54931b11ef6c" providerId="ADAL" clId="{82ECDD52-E6BD-4835-97D9-6755EB382039}"/>
    <pc:docChg chg="undo redo custSel addSld delSld modSld sldOrd">
      <pc:chgData name="St. Jean, Austin" userId="a560d33f-5cf7-46af-9103-54931b11ef6c" providerId="ADAL" clId="{82ECDD52-E6BD-4835-97D9-6755EB382039}" dt="2023-12-01T19:42:15.154" v="7228" actId="1076"/>
      <pc:docMkLst>
        <pc:docMk/>
      </pc:docMkLst>
      <pc:sldChg chg="addSp delSp modSp mod setBg">
        <pc:chgData name="St. Jean, Austin" userId="a560d33f-5cf7-46af-9103-54931b11ef6c" providerId="ADAL" clId="{82ECDD52-E6BD-4835-97D9-6755EB382039}" dt="2023-12-01T18:58:12.251" v="6634"/>
        <pc:sldMkLst>
          <pc:docMk/>
          <pc:sldMk cId="1928905510" sldId="257"/>
        </pc:sldMkLst>
        <pc:spChg chg="mod ord">
          <ac:chgData name="St. Jean, Austin" userId="a560d33f-5cf7-46af-9103-54931b11ef6c" providerId="ADAL" clId="{82ECDD52-E6BD-4835-97D9-6755EB382039}" dt="2023-11-26T01:34:12.133" v="369" actId="166"/>
          <ac:spMkLst>
            <pc:docMk/>
            <pc:sldMk cId="1928905510" sldId="257"/>
            <ac:spMk id="2" creationId="{B989DDDB-8F5F-A058-2A8C-135EE79556E0}"/>
          </ac:spMkLst>
        </pc:spChg>
        <pc:spChg chg="add del mod">
          <ac:chgData name="St. Jean, Austin" userId="a560d33f-5cf7-46af-9103-54931b11ef6c" providerId="ADAL" clId="{82ECDD52-E6BD-4835-97D9-6755EB382039}" dt="2023-11-22T23:07:38.962" v="22" actId="478"/>
          <ac:spMkLst>
            <pc:docMk/>
            <pc:sldMk cId="1928905510" sldId="257"/>
            <ac:spMk id="3" creationId="{57F03CF8-B81D-78A0-F2E9-A66FBCAC86F8}"/>
          </ac:spMkLst>
        </pc:spChg>
        <pc:spChg chg="add del mod">
          <ac:chgData name="St. Jean, Austin" userId="a560d33f-5cf7-46af-9103-54931b11ef6c" providerId="ADAL" clId="{82ECDD52-E6BD-4835-97D9-6755EB382039}" dt="2023-12-01T18:54:08.742" v="6543" actId="478"/>
          <ac:spMkLst>
            <pc:docMk/>
            <pc:sldMk cId="1928905510" sldId="257"/>
            <ac:spMk id="4" creationId="{F1DA9630-CCE9-CB30-5BCD-4A08B54CD94E}"/>
          </ac:spMkLst>
        </pc:spChg>
        <pc:spChg chg="add del mod">
          <ac:chgData name="St. Jean, Austin" userId="a560d33f-5cf7-46af-9103-54931b11ef6c" providerId="ADAL" clId="{82ECDD52-E6BD-4835-97D9-6755EB382039}" dt="2023-12-01T18:54:10.203" v="6544" actId="478"/>
          <ac:spMkLst>
            <pc:docMk/>
            <pc:sldMk cId="1928905510" sldId="257"/>
            <ac:spMk id="7" creationId="{6D53173B-3BCF-7CD2-6E57-C393522DD890}"/>
          </ac:spMkLst>
        </pc:spChg>
        <pc:graphicFrameChg chg="add del mod modGraphic">
          <ac:chgData name="St. Jean, Austin" userId="a560d33f-5cf7-46af-9103-54931b11ef6c" providerId="ADAL" clId="{82ECDD52-E6BD-4835-97D9-6755EB382039}" dt="2023-12-01T18:53:11.819" v="6527" actId="1032"/>
          <ac:graphicFrameMkLst>
            <pc:docMk/>
            <pc:sldMk cId="1928905510" sldId="257"/>
            <ac:graphicFrameMk id="3" creationId="{2B9B8621-8143-CB9A-F6DF-C87B4E1E76FA}"/>
          </ac:graphicFrameMkLst>
        </pc:graphicFrameChg>
        <pc:graphicFrameChg chg="add mod modGraphic">
          <ac:chgData name="St. Jean, Austin" userId="a560d33f-5cf7-46af-9103-54931b11ef6c" providerId="ADAL" clId="{82ECDD52-E6BD-4835-97D9-6755EB382039}" dt="2023-12-01T18:54:51.165" v="6563" actId="2085"/>
          <ac:graphicFrameMkLst>
            <pc:docMk/>
            <pc:sldMk cId="1928905510" sldId="257"/>
            <ac:graphicFrameMk id="5" creationId="{24692262-BE4A-E486-2F57-D25D771707C6}"/>
          </ac:graphicFrameMkLst>
        </pc:graphicFrameChg>
        <pc:picChg chg="mod">
          <ac:chgData name="St. Jean, Austin" userId="a560d33f-5cf7-46af-9103-54931b11ef6c" providerId="ADAL" clId="{82ECDD52-E6BD-4835-97D9-6755EB382039}" dt="2023-12-01T18:54:12.796" v="6546" actId="1076"/>
          <ac:picMkLst>
            <pc:docMk/>
            <pc:sldMk cId="1928905510" sldId="257"/>
            <ac:picMk id="26" creationId="{6BC5CDD9-92CF-C44A-4680-A75F618D80EC}"/>
          </ac:picMkLst>
        </pc:picChg>
      </pc:sldChg>
      <pc:sldChg chg="addSp delSp modSp mod">
        <pc:chgData name="St. Jean, Austin" userId="a560d33f-5cf7-46af-9103-54931b11ef6c" providerId="ADAL" clId="{82ECDD52-E6BD-4835-97D9-6755EB382039}" dt="2023-12-01T19:42:15.154" v="7228" actId="1076"/>
        <pc:sldMkLst>
          <pc:docMk/>
          <pc:sldMk cId="1717097683" sldId="258"/>
        </pc:sldMkLst>
        <pc:spChg chg="mod ord">
          <ac:chgData name="St. Jean, Austin" userId="a560d33f-5cf7-46af-9103-54931b11ef6c" providerId="ADAL" clId="{82ECDD52-E6BD-4835-97D9-6755EB382039}" dt="2023-12-01T19:40:27.925" v="7172" actId="1076"/>
          <ac:spMkLst>
            <pc:docMk/>
            <pc:sldMk cId="1717097683" sldId="258"/>
            <ac:spMk id="2" creationId="{F1A1760A-2801-B9CC-8655-7F0424429E36}"/>
          </ac:spMkLst>
        </pc:spChg>
        <pc:spChg chg="add del mod">
          <ac:chgData name="St. Jean, Austin" userId="a560d33f-5cf7-46af-9103-54931b11ef6c" providerId="ADAL" clId="{82ECDD52-E6BD-4835-97D9-6755EB382039}" dt="2023-12-01T19:38:20.854" v="7132" actId="478"/>
          <ac:spMkLst>
            <pc:docMk/>
            <pc:sldMk cId="1717097683" sldId="258"/>
            <ac:spMk id="3" creationId="{05B370CF-88FF-5082-1EC4-AB16DE626BD7}"/>
          </ac:spMkLst>
        </pc:spChg>
        <pc:spChg chg="add mod">
          <ac:chgData name="St. Jean, Austin" userId="a560d33f-5cf7-46af-9103-54931b11ef6c" providerId="ADAL" clId="{82ECDD52-E6BD-4835-97D9-6755EB382039}" dt="2023-12-01T19:37:38.977" v="7125"/>
          <ac:spMkLst>
            <pc:docMk/>
            <pc:sldMk cId="1717097683" sldId="258"/>
            <ac:spMk id="5" creationId="{A5001943-7FFC-713C-BE32-4D4DEC03D29D}"/>
          </ac:spMkLst>
        </pc:spChg>
        <pc:spChg chg="add mod">
          <ac:chgData name="St. Jean, Austin" userId="a560d33f-5cf7-46af-9103-54931b11ef6c" providerId="ADAL" clId="{82ECDD52-E6BD-4835-97D9-6755EB382039}" dt="2023-12-01T19:37:38.977" v="7125"/>
          <ac:spMkLst>
            <pc:docMk/>
            <pc:sldMk cId="1717097683" sldId="258"/>
            <ac:spMk id="6" creationId="{CCA8F83B-8D71-C2D4-F954-BC0679033F3C}"/>
          </ac:spMkLst>
        </pc:spChg>
        <pc:spChg chg="add del mod">
          <ac:chgData name="St. Jean, Austin" userId="a560d33f-5cf7-46af-9103-54931b11ef6c" providerId="ADAL" clId="{82ECDD52-E6BD-4835-97D9-6755EB382039}" dt="2023-12-01T19:41:54.163" v="7217" actId="478"/>
          <ac:spMkLst>
            <pc:docMk/>
            <pc:sldMk cId="1717097683" sldId="258"/>
            <ac:spMk id="15" creationId="{813513EF-3B17-8A28-FB46-BB5DD8CB5580}"/>
          </ac:spMkLst>
        </pc:spChg>
        <pc:grpChg chg="add mod">
          <ac:chgData name="St. Jean, Austin" userId="a560d33f-5cf7-46af-9103-54931b11ef6c" providerId="ADAL" clId="{82ECDD52-E6BD-4835-97D9-6755EB382039}" dt="2023-12-01T19:37:38.977" v="7125"/>
          <ac:grpSpMkLst>
            <pc:docMk/>
            <pc:sldMk cId="1717097683" sldId="258"/>
            <ac:grpSpMk id="4" creationId="{895D0C4C-D6DB-05C4-97E6-C5CBB5D523B8}"/>
          </ac:grpSpMkLst>
        </pc:grpChg>
        <pc:graphicFrameChg chg="add mod modGraphic">
          <ac:chgData name="St. Jean, Austin" userId="a560d33f-5cf7-46af-9103-54931b11ef6c" providerId="ADAL" clId="{82ECDD52-E6BD-4835-97D9-6755EB382039}" dt="2023-12-01T19:40:52.990" v="7210" actId="1076"/>
          <ac:graphicFrameMkLst>
            <pc:docMk/>
            <pc:sldMk cId="1717097683" sldId="258"/>
            <ac:graphicFrameMk id="9" creationId="{5658FE7F-85C3-1F0F-27C5-9F02670C5D48}"/>
          </ac:graphicFrameMkLst>
        </pc:graphicFrameChg>
        <pc:picChg chg="del mod">
          <ac:chgData name="St. Jean, Austin" userId="a560d33f-5cf7-46af-9103-54931b11ef6c" providerId="ADAL" clId="{82ECDD52-E6BD-4835-97D9-6755EB382039}" dt="2023-12-01T19:41:51.021" v="7216" actId="478"/>
          <ac:picMkLst>
            <pc:docMk/>
            <pc:sldMk cId="1717097683" sldId="258"/>
            <ac:picMk id="7" creationId="{50CCE0EF-48A6-2A1D-90B1-FFDD546CAA4B}"/>
          </ac:picMkLst>
        </pc:picChg>
        <pc:picChg chg="add mod">
          <ac:chgData name="St. Jean, Austin" userId="a560d33f-5cf7-46af-9103-54931b11ef6c" providerId="ADAL" clId="{82ECDD52-E6BD-4835-97D9-6755EB382039}" dt="2023-12-01T19:42:15.154" v="7228" actId="1076"/>
          <ac:picMkLst>
            <pc:docMk/>
            <pc:sldMk cId="1717097683" sldId="258"/>
            <ac:picMk id="11" creationId="{0EC47B66-2106-6F91-98D3-67ACE9A07D4C}"/>
          </ac:picMkLst>
        </pc:picChg>
      </pc:sldChg>
      <pc:sldChg chg="addSp delSp modSp mod setBg modNotesTx">
        <pc:chgData name="St. Jean, Austin" userId="a560d33f-5cf7-46af-9103-54931b11ef6c" providerId="ADAL" clId="{82ECDD52-E6BD-4835-97D9-6755EB382039}" dt="2023-12-01T18:48:22.067" v="6489" actId="20577"/>
        <pc:sldMkLst>
          <pc:docMk/>
          <pc:sldMk cId="1708168352" sldId="259"/>
        </pc:sldMkLst>
        <pc:spChg chg="mod ord">
          <ac:chgData name="St. Jean, Austin" userId="a560d33f-5cf7-46af-9103-54931b11ef6c" providerId="ADAL" clId="{82ECDD52-E6BD-4835-97D9-6755EB382039}" dt="2023-12-01T18:48:01.848" v="6485" actId="1076"/>
          <ac:spMkLst>
            <pc:docMk/>
            <pc:sldMk cId="1708168352" sldId="259"/>
            <ac:spMk id="2" creationId="{2E0C7308-B2D0-150A-9FB9-F36029F7493D}"/>
          </ac:spMkLst>
        </pc:spChg>
        <pc:spChg chg="add del mod">
          <ac:chgData name="St. Jean, Austin" userId="a560d33f-5cf7-46af-9103-54931b11ef6c" providerId="ADAL" clId="{82ECDD52-E6BD-4835-97D9-6755EB382039}" dt="2023-12-01T18:19:42.373" v="6057" actId="26606"/>
          <ac:spMkLst>
            <pc:docMk/>
            <pc:sldMk cId="1708168352" sldId="259"/>
            <ac:spMk id="3" creationId="{BBC5C343-0BF1-1C4F-25D1-4390835C980F}"/>
          </ac:spMkLst>
        </pc:spChg>
        <pc:spChg chg="mod">
          <ac:chgData name="St. Jean, Austin" userId="a560d33f-5cf7-46af-9103-54931b11ef6c" providerId="ADAL" clId="{82ECDD52-E6BD-4835-97D9-6755EB382039}" dt="2023-12-01T18:33:20.299" v="6291" actId="18245"/>
          <ac:spMkLst>
            <pc:docMk/>
            <pc:sldMk cId="1708168352" sldId="259"/>
            <ac:spMk id="6" creationId="{E1864062-37FC-A591-C2CC-67060D7DD00E}"/>
          </ac:spMkLst>
        </pc:spChg>
        <pc:spChg chg="mod">
          <ac:chgData name="St. Jean, Austin" userId="a560d33f-5cf7-46af-9103-54931b11ef6c" providerId="ADAL" clId="{82ECDD52-E6BD-4835-97D9-6755EB382039}" dt="2023-12-01T18:33:20.299" v="6291" actId="18245"/>
          <ac:spMkLst>
            <pc:docMk/>
            <pc:sldMk cId="1708168352" sldId="259"/>
            <ac:spMk id="7" creationId="{11B2B66B-C4BC-A619-5609-E2FBB00E31B1}"/>
          </ac:spMkLst>
        </pc:spChg>
        <pc:spChg chg="add del mod">
          <ac:chgData name="St. Jean, Austin" userId="a560d33f-5cf7-46af-9103-54931b11ef6c" providerId="ADAL" clId="{82ECDD52-E6BD-4835-97D9-6755EB382039}" dt="2023-12-01T18:41:30.833" v="6343" actId="478"/>
          <ac:spMkLst>
            <pc:docMk/>
            <pc:sldMk cId="1708168352" sldId="259"/>
            <ac:spMk id="8" creationId="{96E4E2C8-5A0D-E3EB-42C2-D75FD791835B}"/>
          </ac:spMkLst>
        </pc:spChg>
        <pc:spChg chg="mod">
          <ac:chgData name="St. Jean, Austin" userId="a560d33f-5cf7-46af-9103-54931b11ef6c" providerId="ADAL" clId="{82ECDD52-E6BD-4835-97D9-6755EB382039}" dt="2023-12-01T18:33:20.299" v="6291" actId="18245"/>
          <ac:spMkLst>
            <pc:docMk/>
            <pc:sldMk cId="1708168352" sldId="259"/>
            <ac:spMk id="9" creationId="{DE463128-E084-401E-33C0-965E5326D940}"/>
          </ac:spMkLst>
        </pc:spChg>
        <pc:spChg chg="mod">
          <ac:chgData name="St. Jean, Austin" userId="a560d33f-5cf7-46af-9103-54931b11ef6c" providerId="ADAL" clId="{82ECDD52-E6BD-4835-97D9-6755EB382039}" dt="2023-12-01T18:33:20.299" v="6291" actId="18245"/>
          <ac:spMkLst>
            <pc:docMk/>
            <pc:sldMk cId="1708168352" sldId="259"/>
            <ac:spMk id="10" creationId="{3D2171AE-6B60-A9FD-44B2-9EF45B768EFE}"/>
          </ac:spMkLst>
        </pc:spChg>
        <pc:spChg chg="mod">
          <ac:chgData name="St. Jean, Austin" userId="a560d33f-5cf7-46af-9103-54931b11ef6c" providerId="ADAL" clId="{82ECDD52-E6BD-4835-97D9-6755EB382039}" dt="2023-12-01T18:33:20.299" v="6291" actId="18245"/>
          <ac:spMkLst>
            <pc:docMk/>
            <pc:sldMk cId="1708168352" sldId="259"/>
            <ac:spMk id="11" creationId="{4DD846F5-C749-40E7-8EB2-81BA0C2045C6}"/>
          </ac:spMkLst>
        </pc:spChg>
        <pc:spChg chg="mod">
          <ac:chgData name="St. Jean, Austin" userId="a560d33f-5cf7-46af-9103-54931b11ef6c" providerId="ADAL" clId="{82ECDD52-E6BD-4835-97D9-6755EB382039}" dt="2023-12-01T18:33:20.299" v="6291" actId="18245"/>
          <ac:spMkLst>
            <pc:docMk/>
            <pc:sldMk cId="1708168352" sldId="259"/>
            <ac:spMk id="12" creationId="{5CAC6078-4601-86DF-1EF6-B411AB4DC86E}"/>
          </ac:spMkLst>
        </pc:spChg>
        <pc:spChg chg="add del">
          <ac:chgData name="St. Jean, Austin" userId="a560d33f-5cf7-46af-9103-54931b11ef6c" providerId="ADAL" clId="{82ECDD52-E6BD-4835-97D9-6755EB382039}" dt="2023-11-26T03:39:13.447" v="4390" actId="26606"/>
          <ac:spMkLst>
            <pc:docMk/>
            <pc:sldMk cId="1708168352" sldId="259"/>
            <ac:spMk id="13" creationId="{5A0118C5-4F8D-4CF4-BADD-53FEACC6C42A}"/>
          </ac:spMkLst>
        </pc:spChg>
        <pc:spChg chg="mod">
          <ac:chgData name="St. Jean, Austin" userId="a560d33f-5cf7-46af-9103-54931b11ef6c" providerId="ADAL" clId="{82ECDD52-E6BD-4835-97D9-6755EB382039}" dt="2023-12-01T18:33:20.299" v="6291" actId="18245"/>
          <ac:spMkLst>
            <pc:docMk/>
            <pc:sldMk cId="1708168352" sldId="259"/>
            <ac:spMk id="13" creationId="{83F1095B-BCE9-65D2-4EDC-6EDA100BA1D2}"/>
          </ac:spMkLst>
        </pc:spChg>
        <pc:spChg chg="mod">
          <ac:chgData name="St. Jean, Austin" userId="a560d33f-5cf7-46af-9103-54931b11ef6c" providerId="ADAL" clId="{82ECDD52-E6BD-4835-97D9-6755EB382039}" dt="2023-12-01T18:33:20.299" v="6291" actId="18245"/>
          <ac:spMkLst>
            <pc:docMk/>
            <pc:sldMk cId="1708168352" sldId="259"/>
            <ac:spMk id="14" creationId="{06AD9247-52C9-E88A-D6E4-214F90101FBE}"/>
          </ac:spMkLst>
        </pc:spChg>
        <pc:spChg chg="mod">
          <ac:chgData name="St. Jean, Austin" userId="a560d33f-5cf7-46af-9103-54931b11ef6c" providerId="ADAL" clId="{82ECDD52-E6BD-4835-97D9-6755EB382039}" dt="2023-12-01T18:33:20.299" v="6291" actId="18245"/>
          <ac:spMkLst>
            <pc:docMk/>
            <pc:sldMk cId="1708168352" sldId="259"/>
            <ac:spMk id="15" creationId="{1F78B4E1-9943-C627-7B6E-00D7A5227D70}"/>
          </ac:spMkLst>
        </pc:spChg>
        <pc:spChg chg="mod">
          <ac:chgData name="St. Jean, Austin" userId="a560d33f-5cf7-46af-9103-54931b11ef6c" providerId="ADAL" clId="{82ECDD52-E6BD-4835-97D9-6755EB382039}" dt="2023-12-01T18:33:20.299" v="6291" actId="18245"/>
          <ac:spMkLst>
            <pc:docMk/>
            <pc:sldMk cId="1708168352" sldId="259"/>
            <ac:spMk id="18" creationId="{4DE7208C-8776-1487-6D46-2CBCB24ABBD9}"/>
          </ac:spMkLst>
        </pc:spChg>
        <pc:spChg chg="mod">
          <ac:chgData name="St. Jean, Austin" userId="a560d33f-5cf7-46af-9103-54931b11ef6c" providerId="ADAL" clId="{82ECDD52-E6BD-4835-97D9-6755EB382039}" dt="2023-12-01T18:33:20.299" v="6291" actId="18245"/>
          <ac:spMkLst>
            <pc:docMk/>
            <pc:sldMk cId="1708168352" sldId="259"/>
            <ac:spMk id="19" creationId="{5F77D737-54CC-49C7-964B-17A93CFCD696}"/>
          </ac:spMkLst>
        </pc:spChg>
        <pc:spChg chg="mod">
          <ac:chgData name="St. Jean, Austin" userId="a560d33f-5cf7-46af-9103-54931b11ef6c" providerId="ADAL" clId="{82ECDD52-E6BD-4835-97D9-6755EB382039}" dt="2023-12-01T18:33:20.299" v="6291" actId="18245"/>
          <ac:spMkLst>
            <pc:docMk/>
            <pc:sldMk cId="1708168352" sldId="259"/>
            <ac:spMk id="25" creationId="{66261179-2EB9-8BBE-69D7-B411C1CAE26D}"/>
          </ac:spMkLst>
        </pc:spChg>
        <pc:spChg chg="mod">
          <ac:chgData name="St. Jean, Austin" userId="a560d33f-5cf7-46af-9103-54931b11ef6c" providerId="ADAL" clId="{82ECDD52-E6BD-4835-97D9-6755EB382039}" dt="2023-12-01T18:33:20.299" v="6291" actId="18245"/>
          <ac:spMkLst>
            <pc:docMk/>
            <pc:sldMk cId="1708168352" sldId="259"/>
            <ac:spMk id="26" creationId="{50607CA4-E837-BDC5-3392-5F61151744D6}"/>
          </ac:spMkLst>
        </pc:spChg>
        <pc:spChg chg="add del">
          <ac:chgData name="St. Jean, Austin" userId="a560d33f-5cf7-46af-9103-54931b11ef6c" providerId="ADAL" clId="{82ECDD52-E6BD-4835-97D9-6755EB382039}" dt="2023-11-26T03:39:16.108" v="4392" actId="26606"/>
          <ac:spMkLst>
            <pc:docMk/>
            <pc:sldMk cId="1708168352" sldId="259"/>
            <ac:spMk id="26" creationId="{5A0118C5-4F8D-4CF4-BADD-53FEACC6C42A}"/>
          </ac:spMkLst>
        </pc:spChg>
        <pc:spChg chg="mod">
          <ac:chgData name="St. Jean, Austin" userId="a560d33f-5cf7-46af-9103-54931b11ef6c" providerId="ADAL" clId="{82ECDD52-E6BD-4835-97D9-6755EB382039}" dt="2023-12-01T18:33:13.547" v="6288" actId="18245"/>
          <ac:spMkLst>
            <pc:docMk/>
            <pc:sldMk cId="1708168352" sldId="259"/>
            <ac:spMk id="27" creationId="{9CDA69D2-956A-E915-6519-0173DB3D5FF1}"/>
          </ac:spMkLst>
        </pc:spChg>
        <pc:spChg chg="mod">
          <ac:chgData name="St. Jean, Austin" userId="a560d33f-5cf7-46af-9103-54931b11ef6c" providerId="ADAL" clId="{82ECDD52-E6BD-4835-97D9-6755EB382039}" dt="2023-12-01T18:39:27.013" v="6320" actId="18245"/>
          <ac:spMkLst>
            <pc:docMk/>
            <pc:sldMk cId="1708168352" sldId="259"/>
            <ac:spMk id="29" creationId="{C3F980AE-D64F-F8C3-6827-440622577973}"/>
          </ac:spMkLst>
        </pc:spChg>
        <pc:spChg chg="mod">
          <ac:chgData name="St. Jean, Austin" userId="a560d33f-5cf7-46af-9103-54931b11ef6c" providerId="ADAL" clId="{82ECDD52-E6BD-4835-97D9-6755EB382039}" dt="2023-12-01T18:39:27.013" v="6320" actId="18245"/>
          <ac:spMkLst>
            <pc:docMk/>
            <pc:sldMk cId="1708168352" sldId="259"/>
            <ac:spMk id="30" creationId="{4F9DBBA8-3BF5-FD36-3F27-DE29BA704F2C}"/>
          </ac:spMkLst>
        </pc:spChg>
        <pc:spChg chg="mod">
          <ac:chgData name="St. Jean, Austin" userId="a560d33f-5cf7-46af-9103-54931b11ef6c" providerId="ADAL" clId="{82ECDD52-E6BD-4835-97D9-6755EB382039}" dt="2023-12-01T18:39:27.013" v="6320" actId="18245"/>
          <ac:spMkLst>
            <pc:docMk/>
            <pc:sldMk cId="1708168352" sldId="259"/>
            <ac:spMk id="31" creationId="{1D8459FE-66BE-E6C9-E1B0-EF89369BB712}"/>
          </ac:spMkLst>
        </pc:spChg>
        <pc:spChg chg="mod">
          <ac:chgData name="St. Jean, Austin" userId="a560d33f-5cf7-46af-9103-54931b11ef6c" providerId="ADAL" clId="{82ECDD52-E6BD-4835-97D9-6755EB382039}" dt="2023-12-01T18:39:27.013" v="6320" actId="18245"/>
          <ac:spMkLst>
            <pc:docMk/>
            <pc:sldMk cId="1708168352" sldId="259"/>
            <ac:spMk id="32" creationId="{2DB355EB-DFD8-6838-6316-E69F8A518583}"/>
          </ac:spMkLst>
        </pc:spChg>
        <pc:spChg chg="mod">
          <ac:chgData name="St. Jean, Austin" userId="a560d33f-5cf7-46af-9103-54931b11ef6c" providerId="ADAL" clId="{82ECDD52-E6BD-4835-97D9-6755EB382039}" dt="2023-12-01T18:39:27.013" v="6320" actId="18245"/>
          <ac:spMkLst>
            <pc:docMk/>
            <pc:sldMk cId="1708168352" sldId="259"/>
            <ac:spMk id="33" creationId="{81D11C21-732F-8297-6C13-950489BF21B3}"/>
          </ac:spMkLst>
        </pc:spChg>
        <pc:spChg chg="mod">
          <ac:chgData name="St. Jean, Austin" userId="a560d33f-5cf7-46af-9103-54931b11ef6c" providerId="ADAL" clId="{82ECDD52-E6BD-4835-97D9-6755EB382039}" dt="2023-12-01T18:39:27.013" v="6320" actId="18245"/>
          <ac:spMkLst>
            <pc:docMk/>
            <pc:sldMk cId="1708168352" sldId="259"/>
            <ac:spMk id="34" creationId="{C674EA5E-E180-1914-E7A2-65AC6F31BDF9}"/>
          </ac:spMkLst>
        </pc:spChg>
        <pc:spChg chg="mod">
          <ac:chgData name="St. Jean, Austin" userId="a560d33f-5cf7-46af-9103-54931b11ef6c" providerId="ADAL" clId="{82ECDD52-E6BD-4835-97D9-6755EB382039}" dt="2023-12-01T18:39:27.013" v="6320" actId="18245"/>
          <ac:spMkLst>
            <pc:docMk/>
            <pc:sldMk cId="1708168352" sldId="259"/>
            <ac:spMk id="35" creationId="{FF4EC420-4102-E005-EE5A-F03D307F85A8}"/>
          </ac:spMkLst>
        </pc:spChg>
        <pc:spChg chg="mod">
          <ac:chgData name="St. Jean, Austin" userId="a560d33f-5cf7-46af-9103-54931b11ef6c" providerId="ADAL" clId="{82ECDD52-E6BD-4835-97D9-6755EB382039}" dt="2023-12-01T18:39:27.013" v="6320" actId="18245"/>
          <ac:spMkLst>
            <pc:docMk/>
            <pc:sldMk cId="1708168352" sldId="259"/>
            <ac:spMk id="36" creationId="{F3EFCD97-1D7C-9089-50EF-803B91A00568}"/>
          </ac:spMkLst>
        </pc:spChg>
        <pc:spChg chg="mod">
          <ac:chgData name="St. Jean, Austin" userId="a560d33f-5cf7-46af-9103-54931b11ef6c" providerId="ADAL" clId="{82ECDD52-E6BD-4835-97D9-6755EB382039}" dt="2023-12-01T18:39:27.013" v="6320" actId="18245"/>
          <ac:spMkLst>
            <pc:docMk/>
            <pc:sldMk cId="1708168352" sldId="259"/>
            <ac:spMk id="37" creationId="{A87F5F94-85B6-4C9D-38FB-2230CDE4DBAF}"/>
          </ac:spMkLst>
        </pc:spChg>
        <pc:spChg chg="mod">
          <ac:chgData name="St. Jean, Austin" userId="a560d33f-5cf7-46af-9103-54931b11ef6c" providerId="ADAL" clId="{82ECDD52-E6BD-4835-97D9-6755EB382039}" dt="2023-12-01T18:39:27.013" v="6320" actId="18245"/>
          <ac:spMkLst>
            <pc:docMk/>
            <pc:sldMk cId="1708168352" sldId="259"/>
            <ac:spMk id="38" creationId="{D351E097-DAF3-2658-DE8E-0A76C68FE6C3}"/>
          </ac:spMkLst>
        </pc:spChg>
        <pc:spChg chg="mod">
          <ac:chgData name="St. Jean, Austin" userId="a560d33f-5cf7-46af-9103-54931b11ef6c" providerId="ADAL" clId="{82ECDD52-E6BD-4835-97D9-6755EB382039}" dt="2023-12-01T18:39:27.013" v="6320" actId="18245"/>
          <ac:spMkLst>
            <pc:docMk/>
            <pc:sldMk cId="1708168352" sldId="259"/>
            <ac:spMk id="39" creationId="{ACF6614F-FC19-8226-7934-054A329781A7}"/>
          </ac:spMkLst>
        </pc:spChg>
        <pc:spChg chg="mod">
          <ac:chgData name="St. Jean, Austin" userId="a560d33f-5cf7-46af-9103-54931b11ef6c" providerId="ADAL" clId="{82ECDD52-E6BD-4835-97D9-6755EB382039}" dt="2023-12-01T18:39:27.013" v="6320" actId="18245"/>
          <ac:spMkLst>
            <pc:docMk/>
            <pc:sldMk cId="1708168352" sldId="259"/>
            <ac:spMk id="40" creationId="{39C8C2CF-5BE2-C815-BD64-A5FBFEDBEFE3}"/>
          </ac:spMkLst>
        </pc:spChg>
        <pc:spChg chg="mod">
          <ac:chgData name="St. Jean, Austin" userId="a560d33f-5cf7-46af-9103-54931b11ef6c" providerId="ADAL" clId="{82ECDD52-E6BD-4835-97D9-6755EB382039}" dt="2023-12-01T18:39:27.013" v="6320" actId="18245"/>
          <ac:spMkLst>
            <pc:docMk/>
            <pc:sldMk cId="1708168352" sldId="259"/>
            <ac:spMk id="41" creationId="{39AE3953-63AB-A933-CFCB-64440F82733A}"/>
          </ac:spMkLst>
        </pc:spChg>
        <pc:spChg chg="mod">
          <ac:chgData name="St. Jean, Austin" userId="a560d33f-5cf7-46af-9103-54931b11ef6c" providerId="ADAL" clId="{82ECDD52-E6BD-4835-97D9-6755EB382039}" dt="2023-12-01T18:39:08.437" v="6315" actId="18245"/>
          <ac:spMkLst>
            <pc:docMk/>
            <pc:sldMk cId="1708168352" sldId="259"/>
            <ac:spMk id="42" creationId="{93B32792-2356-A1D5-EB81-D1A949EAB722}"/>
          </ac:spMkLst>
        </pc:spChg>
        <pc:spChg chg="add del">
          <ac:chgData name="St. Jean, Austin" userId="a560d33f-5cf7-46af-9103-54931b11ef6c" providerId="ADAL" clId="{82ECDD52-E6BD-4835-97D9-6755EB382039}" dt="2023-11-26T03:39:16.108" v="4392" actId="26606"/>
          <ac:spMkLst>
            <pc:docMk/>
            <pc:sldMk cId="1708168352" sldId="259"/>
            <ac:spMk id="197" creationId="{EAED1919-54A1-41C9-B30B-A3FF3F58E38B}"/>
          </ac:spMkLst>
        </pc:spChg>
        <pc:spChg chg="add del">
          <ac:chgData name="St. Jean, Austin" userId="a560d33f-5cf7-46af-9103-54931b11ef6c" providerId="ADAL" clId="{82ECDD52-E6BD-4835-97D9-6755EB382039}" dt="2023-11-26T03:39:16.108" v="4392" actId="26606"/>
          <ac:spMkLst>
            <pc:docMk/>
            <pc:sldMk cId="1708168352" sldId="259"/>
            <ac:spMk id="200" creationId="{FFFEB18F-F81F-4CED-BE64-EB888A77C3B8}"/>
          </ac:spMkLst>
        </pc:spChg>
        <pc:spChg chg="add del">
          <ac:chgData name="St. Jean, Austin" userId="a560d33f-5cf7-46af-9103-54931b11ef6c" providerId="ADAL" clId="{82ECDD52-E6BD-4835-97D9-6755EB382039}" dt="2023-12-01T18:21:20.465" v="6064" actId="26606"/>
          <ac:spMkLst>
            <pc:docMk/>
            <pc:sldMk cId="1708168352" sldId="259"/>
            <ac:spMk id="204" creationId="{5A0118C5-4F8D-4CF4-BADD-53FEACC6C42A}"/>
          </ac:spMkLst>
        </pc:spChg>
        <pc:spChg chg="add del">
          <ac:chgData name="St. Jean, Austin" userId="a560d33f-5cf7-46af-9103-54931b11ef6c" providerId="ADAL" clId="{82ECDD52-E6BD-4835-97D9-6755EB382039}" dt="2023-12-01T18:21:20.465" v="6064" actId="26606"/>
          <ac:spMkLst>
            <pc:docMk/>
            <pc:sldMk cId="1708168352" sldId="259"/>
            <ac:spMk id="216" creationId="{BACC6370-2D7E-4714-9D71-7542949D7D5D}"/>
          </ac:spMkLst>
        </pc:spChg>
        <pc:spChg chg="add del">
          <ac:chgData name="St. Jean, Austin" userId="a560d33f-5cf7-46af-9103-54931b11ef6c" providerId="ADAL" clId="{82ECDD52-E6BD-4835-97D9-6755EB382039}" dt="2023-12-01T18:21:20.465" v="6064" actId="26606"/>
          <ac:spMkLst>
            <pc:docMk/>
            <pc:sldMk cId="1708168352" sldId="259"/>
            <ac:spMk id="218" creationId="{F68B3F68-107C-434F-AA38-110D5EA91B85}"/>
          </ac:spMkLst>
        </pc:spChg>
        <pc:spChg chg="add del">
          <ac:chgData name="St. Jean, Austin" userId="a560d33f-5cf7-46af-9103-54931b11ef6c" providerId="ADAL" clId="{82ECDD52-E6BD-4835-97D9-6755EB382039}" dt="2023-12-01T18:21:20.465" v="6064" actId="26606"/>
          <ac:spMkLst>
            <pc:docMk/>
            <pc:sldMk cId="1708168352" sldId="259"/>
            <ac:spMk id="220" creationId="{AAD0DBB9-1A4B-4391-81D4-CB19F9AB918A}"/>
          </ac:spMkLst>
        </pc:spChg>
        <pc:spChg chg="add del">
          <ac:chgData name="St. Jean, Austin" userId="a560d33f-5cf7-46af-9103-54931b11ef6c" providerId="ADAL" clId="{82ECDD52-E6BD-4835-97D9-6755EB382039}" dt="2023-12-01T18:21:20.465" v="6064" actId="26606"/>
          <ac:spMkLst>
            <pc:docMk/>
            <pc:sldMk cId="1708168352" sldId="259"/>
            <ac:spMk id="222" creationId="{063BBA22-50EA-4C4D-BE05-F1CE4E63AA56}"/>
          </ac:spMkLst>
        </pc:spChg>
        <pc:grpChg chg="mod">
          <ac:chgData name="St. Jean, Austin" userId="a560d33f-5cf7-46af-9103-54931b11ef6c" providerId="ADAL" clId="{82ECDD52-E6BD-4835-97D9-6755EB382039}" dt="2023-12-01T18:33:20.299" v="6291" actId="18245"/>
          <ac:grpSpMkLst>
            <pc:docMk/>
            <pc:sldMk cId="1708168352" sldId="259"/>
            <ac:grpSpMk id="5" creationId="{8E93B858-05B3-AB1F-CFB4-C5AF327B0BD6}"/>
          </ac:grpSpMkLst>
        </pc:grpChg>
        <pc:grpChg chg="add del">
          <ac:chgData name="St. Jean, Austin" userId="a560d33f-5cf7-46af-9103-54931b11ef6c" providerId="ADAL" clId="{82ECDD52-E6BD-4835-97D9-6755EB382039}" dt="2023-11-26T03:39:13.447" v="4390" actId="26606"/>
          <ac:grpSpMkLst>
            <pc:docMk/>
            <pc:sldMk cId="1708168352" sldId="259"/>
            <ac:grpSpMk id="15" creationId="{B894EFA8-F425-4D19-A94B-445388B31E20}"/>
          </ac:grpSpMkLst>
        </pc:grpChg>
        <pc:grpChg chg="add del">
          <ac:chgData name="St. Jean, Austin" userId="a560d33f-5cf7-46af-9103-54931b11ef6c" providerId="ADAL" clId="{82ECDD52-E6BD-4835-97D9-6755EB382039}" dt="2023-11-26T03:39:13.447" v="4390" actId="26606"/>
          <ac:grpSpMkLst>
            <pc:docMk/>
            <pc:sldMk cId="1708168352" sldId="259"/>
            <ac:grpSpMk id="19" creationId="{582A903B-6B78-4F0A-B7C9-3D80499020B8}"/>
          </ac:grpSpMkLst>
        </pc:grpChg>
        <pc:grpChg chg="add del">
          <ac:chgData name="St. Jean, Austin" userId="a560d33f-5cf7-46af-9103-54931b11ef6c" providerId="ADAL" clId="{82ECDD52-E6BD-4835-97D9-6755EB382039}" dt="2023-11-26T03:39:16.108" v="4392" actId="26606"/>
          <ac:grpSpMkLst>
            <pc:docMk/>
            <pc:sldMk cId="1708168352" sldId="259"/>
            <ac:grpSpMk id="27" creationId="{5468B3A9-705E-43C3-A742-0619B0D8F2EE}"/>
          </ac:grpSpMkLst>
        </pc:grpChg>
        <pc:grpChg chg="mod">
          <ac:chgData name="St. Jean, Austin" userId="a560d33f-5cf7-46af-9103-54931b11ef6c" providerId="ADAL" clId="{82ECDD52-E6BD-4835-97D9-6755EB382039}" dt="2023-12-01T18:39:27.013" v="6320" actId="18245"/>
          <ac:grpSpMkLst>
            <pc:docMk/>
            <pc:sldMk cId="1708168352" sldId="259"/>
            <ac:grpSpMk id="28" creationId="{A0F665E2-71BB-687A-6CDE-30E8F79C7888}"/>
          </ac:grpSpMkLst>
        </pc:grpChg>
        <pc:grpChg chg="add del">
          <ac:chgData name="St. Jean, Austin" userId="a560d33f-5cf7-46af-9103-54931b11ef6c" providerId="ADAL" clId="{82ECDD52-E6BD-4835-97D9-6755EB382039}" dt="2023-11-26T03:39:16.108" v="4392" actId="26606"/>
          <ac:grpSpMkLst>
            <pc:docMk/>
            <pc:sldMk cId="1708168352" sldId="259"/>
            <ac:grpSpMk id="198" creationId="{C4751043-2EE3-4222-9979-8E61D93DA8DC}"/>
          </ac:grpSpMkLst>
        </pc:grpChg>
        <pc:grpChg chg="add del">
          <ac:chgData name="St. Jean, Austin" userId="a560d33f-5cf7-46af-9103-54931b11ef6c" providerId="ADAL" clId="{82ECDD52-E6BD-4835-97D9-6755EB382039}" dt="2023-11-26T03:39:16.108" v="4392" actId="26606"/>
          <ac:grpSpMkLst>
            <pc:docMk/>
            <pc:sldMk cId="1708168352" sldId="259"/>
            <ac:grpSpMk id="201" creationId="{00E015F5-1A99-4E40-BC3D-7707802996B5}"/>
          </ac:grpSpMkLst>
        </pc:grpChg>
        <pc:grpChg chg="add del">
          <ac:chgData name="St. Jean, Austin" userId="a560d33f-5cf7-46af-9103-54931b11ef6c" providerId="ADAL" clId="{82ECDD52-E6BD-4835-97D9-6755EB382039}" dt="2023-12-01T18:21:20.465" v="6064" actId="26606"/>
          <ac:grpSpMkLst>
            <pc:docMk/>
            <pc:sldMk cId="1708168352" sldId="259"/>
            <ac:grpSpMk id="205" creationId="{B894EFA8-F425-4D19-A94B-445388B31E20}"/>
          </ac:grpSpMkLst>
        </pc:grpChg>
        <pc:grpChg chg="add del">
          <ac:chgData name="St. Jean, Austin" userId="a560d33f-5cf7-46af-9103-54931b11ef6c" providerId="ADAL" clId="{82ECDD52-E6BD-4835-97D9-6755EB382039}" dt="2023-12-01T18:21:20.465" v="6064" actId="26606"/>
          <ac:grpSpMkLst>
            <pc:docMk/>
            <pc:sldMk cId="1708168352" sldId="259"/>
            <ac:grpSpMk id="206" creationId="{582A903B-6B78-4F0A-B7C9-3D80499020B8}"/>
          </ac:grpSpMkLst>
        </pc:grpChg>
        <pc:graphicFrameChg chg="add del mod">
          <ac:chgData name="St. Jean, Austin" userId="a560d33f-5cf7-46af-9103-54931b11ef6c" providerId="ADAL" clId="{82ECDD52-E6BD-4835-97D9-6755EB382039}" dt="2023-12-01T18:21:44.209" v="6067"/>
          <ac:graphicFrameMkLst>
            <pc:docMk/>
            <pc:sldMk cId="1708168352" sldId="259"/>
            <ac:graphicFrameMk id="4" creationId="{F6939386-EE0A-A320-39D7-FF6F2FFA26C0}"/>
          </ac:graphicFrameMkLst>
        </pc:graphicFrameChg>
        <pc:graphicFrameChg chg="add del">
          <ac:chgData name="St. Jean, Austin" userId="a560d33f-5cf7-46af-9103-54931b11ef6c" providerId="ADAL" clId="{82ECDD52-E6BD-4835-97D9-6755EB382039}" dt="2023-12-01T18:19:42.351" v="6056" actId="26606"/>
          <ac:graphicFrameMkLst>
            <pc:docMk/>
            <pc:sldMk cId="1708168352" sldId="259"/>
            <ac:graphicFrameMk id="209" creationId="{5B5DF6BA-57BE-C3E8-F5E2-85AF56A71DEF}"/>
          </ac:graphicFrameMkLst>
        </pc:graphicFrameChg>
        <pc:graphicFrameChg chg="add del mod modGraphic">
          <ac:chgData name="St. Jean, Austin" userId="a560d33f-5cf7-46af-9103-54931b11ef6c" providerId="ADAL" clId="{82ECDD52-E6BD-4835-97D9-6755EB382039}" dt="2023-12-01T18:48:22.067" v="6489" actId="20577"/>
          <ac:graphicFrameMkLst>
            <pc:docMk/>
            <pc:sldMk cId="1708168352" sldId="259"/>
            <ac:graphicFrameMk id="211" creationId="{54CB9B58-5F48-48FF-A0DC-2407CED2698B}"/>
          </ac:graphicFrameMkLst>
        </pc:graphicFrameChg>
        <pc:picChg chg="mod">
          <ac:chgData name="St. Jean, Austin" userId="a560d33f-5cf7-46af-9103-54931b11ef6c" providerId="ADAL" clId="{82ECDD52-E6BD-4835-97D9-6755EB382039}" dt="2023-11-26T03:39:16.118" v="4393" actId="26606"/>
          <ac:picMkLst>
            <pc:docMk/>
            <pc:sldMk cId="1708168352" sldId="259"/>
            <ac:picMk id="7" creationId="{3E21E14B-76FC-1CB0-E104-30715A64EBC3}"/>
          </ac:picMkLst>
        </pc:picChg>
        <pc:picChg chg="add mod">
          <ac:chgData name="St. Jean, Austin" userId="a560d33f-5cf7-46af-9103-54931b11ef6c" providerId="ADAL" clId="{82ECDD52-E6BD-4835-97D9-6755EB382039}" dt="2023-12-01T18:46:40.204" v="6462" actId="1076"/>
          <ac:picMkLst>
            <pc:docMk/>
            <pc:sldMk cId="1708168352" sldId="259"/>
            <ac:picMk id="43" creationId="{74FD69A6-E8ED-187E-7F0F-2B3C6B5E3A38}"/>
          </ac:picMkLst>
        </pc:picChg>
      </pc:sldChg>
      <pc:sldChg chg="addSp delSp modSp mod setBg setFolMasterObjs modNotesTx">
        <pc:chgData name="St. Jean, Austin" userId="a560d33f-5cf7-46af-9103-54931b11ef6c" providerId="ADAL" clId="{82ECDD52-E6BD-4835-97D9-6755EB382039}" dt="2023-12-01T19:10:16.628" v="6843" actId="1076"/>
        <pc:sldMkLst>
          <pc:docMk/>
          <pc:sldMk cId="567638374" sldId="260"/>
        </pc:sldMkLst>
        <pc:spChg chg="mod">
          <ac:chgData name="St. Jean, Austin" userId="a560d33f-5cf7-46af-9103-54931b11ef6c" providerId="ADAL" clId="{82ECDD52-E6BD-4835-97D9-6755EB382039}" dt="2023-12-01T19:09:29.412" v="6837" actId="20577"/>
          <ac:spMkLst>
            <pc:docMk/>
            <pc:sldMk cId="567638374" sldId="260"/>
            <ac:spMk id="2" creationId="{0C0E326D-8266-5AB3-A640-B20EC63BA94D}"/>
          </ac:spMkLst>
        </pc:spChg>
        <pc:spChg chg="add del mod">
          <ac:chgData name="St. Jean, Austin" userId="a560d33f-5cf7-46af-9103-54931b11ef6c" providerId="ADAL" clId="{82ECDD52-E6BD-4835-97D9-6755EB382039}" dt="2023-12-01T18:27:32.299" v="6134" actId="478"/>
          <ac:spMkLst>
            <pc:docMk/>
            <pc:sldMk cId="567638374" sldId="260"/>
            <ac:spMk id="3" creationId="{97A731DE-7289-A124-8C8A-BA429E0501C7}"/>
          </ac:spMkLst>
        </pc:spChg>
        <pc:spChg chg="del">
          <ac:chgData name="St. Jean, Austin" userId="a560d33f-5cf7-46af-9103-54931b11ef6c" providerId="ADAL" clId="{82ECDD52-E6BD-4835-97D9-6755EB382039}" dt="2023-11-26T03:46:26.047" v="4447" actId="26606"/>
          <ac:spMkLst>
            <pc:docMk/>
            <pc:sldMk cId="567638374" sldId="260"/>
            <ac:spMk id="27" creationId="{489B7BFD-8F45-4093-AD9C-91B15B0503D9}"/>
          </ac:spMkLst>
        </pc:spChg>
        <pc:spChg chg="del">
          <ac:chgData name="St. Jean, Austin" userId="a560d33f-5cf7-46af-9103-54931b11ef6c" providerId="ADAL" clId="{82ECDD52-E6BD-4835-97D9-6755EB382039}" dt="2023-11-26T03:46:26.047" v="4447" actId="26606"/>
          <ac:spMkLst>
            <pc:docMk/>
            <pc:sldMk cId="567638374" sldId="260"/>
            <ac:spMk id="33" creationId="{4D4C00DC-4DC6-4CD2-9E31-F17E6CEBC5A6}"/>
          </ac:spMkLst>
        </pc:spChg>
        <pc:spChg chg="del">
          <ac:chgData name="St. Jean, Austin" userId="a560d33f-5cf7-46af-9103-54931b11ef6c" providerId="ADAL" clId="{82ECDD52-E6BD-4835-97D9-6755EB382039}" dt="2023-11-26T03:46:26.047" v="4447" actId="26606"/>
          <ac:spMkLst>
            <pc:docMk/>
            <pc:sldMk cId="567638374" sldId="260"/>
            <ac:spMk id="35" creationId="{F778F7C6-A4AB-4CBC-8CC6-19DF9EE963ED}"/>
          </ac:spMkLst>
        </pc:spChg>
        <pc:spChg chg="add">
          <ac:chgData name="St. Jean, Austin" userId="a560d33f-5cf7-46af-9103-54931b11ef6c" providerId="ADAL" clId="{82ECDD52-E6BD-4835-97D9-6755EB382039}" dt="2023-11-26T03:46:26.047" v="4447" actId="26606"/>
          <ac:spMkLst>
            <pc:docMk/>
            <pc:sldMk cId="567638374" sldId="260"/>
            <ac:spMk id="214" creationId="{5A0118C5-4F8D-4CF4-BADD-53FEACC6C42A}"/>
          </ac:spMkLst>
        </pc:spChg>
        <pc:spChg chg="add">
          <ac:chgData name="St. Jean, Austin" userId="a560d33f-5cf7-46af-9103-54931b11ef6c" providerId="ADAL" clId="{82ECDD52-E6BD-4835-97D9-6755EB382039}" dt="2023-11-26T03:46:26.047" v="4447" actId="26606"/>
          <ac:spMkLst>
            <pc:docMk/>
            <pc:sldMk cId="567638374" sldId="260"/>
            <ac:spMk id="220" creationId="{877E3FF1-E4B8-49CB-9DD6-7D2067808FFB}"/>
          </ac:spMkLst>
        </pc:spChg>
        <pc:spChg chg="add">
          <ac:chgData name="St. Jean, Austin" userId="a560d33f-5cf7-46af-9103-54931b11ef6c" providerId="ADAL" clId="{82ECDD52-E6BD-4835-97D9-6755EB382039}" dt="2023-11-26T03:46:26.047" v="4447" actId="26606"/>
          <ac:spMkLst>
            <pc:docMk/>
            <pc:sldMk cId="567638374" sldId="260"/>
            <ac:spMk id="222" creationId="{30BDE8C6-094E-46E6-BD5E-75FAB4F7CAC7}"/>
          </ac:spMkLst>
        </pc:spChg>
        <pc:grpChg chg="del">
          <ac:chgData name="St. Jean, Austin" userId="a560d33f-5cf7-46af-9103-54931b11ef6c" providerId="ADAL" clId="{82ECDD52-E6BD-4835-97D9-6755EB382039}" dt="2023-11-26T03:46:26.047" v="4447" actId="26606"/>
          <ac:grpSpMkLst>
            <pc:docMk/>
            <pc:sldMk cId="567638374" sldId="260"/>
            <ac:grpSpMk id="25" creationId="{63301095-70B2-49AA-8DA9-A35629AD621C}"/>
          </ac:grpSpMkLst>
        </pc:grpChg>
        <pc:grpChg chg="del">
          <ac:chgData name="St. Jean, Austin" userId="a560d33f-5cf7-46af-9103-54931b11ef6c" providerId="ADAL" clId="{82ECDD52-E6BD-4835-97D9-6755EB382039}" dt="2023-11-26T03:46:26.047" v="4447" actId="26606"/>
          <ac:grpSpMkLst>
            <pc:docMk/>
            <pc:sldMk cId="567638374" sldId="260"/>
            <ac:grpSpMk id="29" creationId="{66FB5A75-BDE2-4F12-A95B-C48788A7685C}"/>
          </ac:grpSpMkLst>
        </pc:grpChg>
        <pc:grpChg chg="add">
          <ac:chgData name="St. Jean, Austin" userId="a560d33f-5cf7-46af-9103-54931b11ef6c" providerId="ADAL" clId="{82ECDD52-E6BD-4835-97D9-6755EB382039}" dt="2023-11-26T03:46:26.047" v="4447" actId="26606"/>
          <ac:grpSpMkLst>
            <pc:docMk/>
            <pc:sldMk cId="567638374" sldId="260"/>
            <ac:grpSpMk id="216" creationId="{5C880D58-0477-47F1-B3CB-4B301794116A}"/>
          </ac:grpSpMkLst>
        </pc:grpChg>
        <pc:grpChg chg="add">
          <ac:chgData name="St. Jean, Austin" userId="a560d33f-5cf7-46af-9103-54931b11ef6c" providerId="ADAL" clId="{82ECDD52-E6BD-4835-97D9-6755EB382039}" dt="2023-11-26T03:46:26.047" v="4447" actId="26606"/>
          <ac:grpSpMkLst>
            <pc:docMk/>
            <pc:sldMk cId="567638374" sldId="260"/>
            <ac:grpSpMk id="224" creationId="{582A903B-6B78-4F0A-B7C9-3D80499020B8}"/>
          </ac:grpSpMkLst>
        </pc:grpChg>
        <pc:graphicFrameChg chg="add del modGraphic">
          <ac:chgData name="St. Jean, Austin" userId="a560d33f-5cf7-46af-9103-54931b11ef6c" providerId="ADAL" clId="{82ECDD52-E6BD-4835-97D9-6755EB382039}" dt="2023-12-01T18:23:13.534" v="6074" actId="1032"/>
          <ac:graphicFrameMkLst>
            <pc:docMk/>
            <pc:sldMk cId="567638374" sldId="260"/>
            <ac:graphicFrameMk id="4" creationId="{51C98FDF-D7CA-303C-17E1-AAE37B085CFB}"/>
          </ac:graphicFrameMkLst>
        </pc:graphicFrameChg>
        <pc:graphicFrameChg chg="add mod modGraphic">
          <ac:chgData name="St. Jean, Austin" userId="a560d33f-5cf7-46af-9103-54931b11ef6c" providerId="ADAL" clId="{82ECDD52-E6BD-4835-97D9-6755EB382039}" dt="2023-12-01T19:10:11.146" v="6842" actId="1076"/>
          <ac:graphicFrameMkLst>
            <pc:docMk/>
            <pc:sldMk cId="567638374" sldId="260"/>
            <ac:graphicFrameMk id="5" creationId="{9C8E6125-B8BC-ED2E-BEAD-D32483D16921}"/>
          </ac:graphicFrameMkLst>
        </pc:graphicFrameChg>
        <pc:picChg chg="mod">
          <ac:chgData name="St. Jean, Austin" userId="a560d33f-5cf7-46af-9103-54931b11ef6c" providerId="ADAL" clId="{82ECDD52-E6BD-4835-97D9-6755EB382039}" dt="2023-12-01T18:27:47.890" v="6140" actId="1076"/>
          <ac:picMkLst>
            <pc:docMk/>
            <pc:sldMk cId="567638374" sldId="260"/>
            <ac:picMk id="10" creationId="{FDA599A3-633E-F5C1-F0F0-E67FFA6EACCD}"/>
          </ac:picMkLst>
        </pc:picChg>
        <pc:picChg chg="mod ord">
          <ac:chgData name="St. Jean, Austin" userId="a560d33f-5cf7-46af-9103-54931b11ef6c" providerId="ADAL" clId="{82ECDD52-E6BD-4835-97D9-6755EB382039}" dt="2023-12-01T19:10:16.628" v="6843" actId="1076"/>
          <ac:picMkLst>
            <pc:docMk/>
            <pc:sldMk cId="567638374" sldId="260"/>
            <ac:picMk id="13" creationId="{FE39AD4C-F9C9-2A40-4E18-B8222C08C9A2}"/>
          </ac:picMkLst>
        </pc:picChg>
      </pc:sldChg>
      <pc:sldChg chg="modSp mod">
        <pc:chgData name="St. Jean, Austin" userId="a560d33f-5cf7-46af-9103-54931b11ef6c" providerId="ADAL" clId="{82ECDD52-E6BD-4835-97D9-6755EB382039}" dt="2023-11-26T02:03:30.638" v="1549" actId="20577"/>
        <pc:sldMkLst>
          <pc:docMk/>
          <pc:sldMk cId="2330642654" sldId="261"/>
        </pc:sldMkLst>
        <pc:spChg chg="mod">
          <ac:chgData name="St. Jean, Austin" userId="a560d33f-5cf7-46af-9103-54931b11ef6c" providerId="ADAL" clId="{82ECDD52-E6BD-4835-97D9-6755EB382039}" dt="2023-11-26T02:03:30.638" v="1549" actId="20577"/>
          <ac:spMkLst>
            <pc:docMk/>
            <pc:sldMk cId="2330642654" sldId="261"/>
            <ac:spMk id="42" creationId="{359EABBE-7B91-CD18-E1AE-37809535696C}"/>
          </ac:spMkLst>
        </pc:spChg>
      </pc:sldChg>
      <pc:sldChg chg="addSp delSp modSp mod setBg modNotesTx">
        <pc:chgData name="St. Jean, Austin" userId="a560d33f-5cf7-46af-9103-54931b11ef6c" providerId="ADAL" clId="{82ECDD52-E6BD-4835-97D9-6755EB382039}" dt="2023-12-01T18:58:03.905" v="6632" actId="14233"/>
        <pc:sldMkLst>
          <pc:docMk/>
          <pc:sldMk cId="163626082" sldId="262"/>
        </pc:sldMkLst>
        <pc:spChg chg="mod ord">
          <ac:chgData name="St. Jean, Austin" userId="a560d33f-5cf7-46af-9103-54931b11ef6c" providerId="ADAL" clId="{82ECDD52-E6BD-4835-97D9-6755EB382039}" dt="2023-12-01T18:04:33.978" v="5968" actId="1076"/>
          <ac:spMkLst>
            <pc:docMk/>
            <pc:sldMk cId="163626082" sldId="262"/>
            <ac:spMk id="2" creationId="{B139AB4C-49F5-FEBA-BAE1-E28AF76F857C}"/>
          </ac:spMkLst>
        </pc:spChg>
        <pc:spChg chg="add del mod">
          <ac:chgData name="St. Jean, Austin" userId="a560d33f-5cf7-46af-9103-54931b11ef6c" providerId="ADAL" clId="{82ECDD52-E6BD-4835-97D9-6755EB382039}" dt="2023-11-26T03:40:47.815" v="4416" actId="26606"/>
          <ac:spMkLst>
            <pc:docMk/>
            <pc:sldMk cId="163626082" sldId="262"/>
            <ac:spMk id="3" creationId="{19A5C83C-3D1B-B5E7-9FEB-3301C8EB660C}"/>
          </ac:spMkLst>
        </pc:spChg>
        <pc:spChg chg="add del mod">
          <ac:chgData name="St. Jean, Austin" userId="a560d33f-5cf7-46af-9103-54931b11ef6c" providerId="ADAL" clId="{82ECDD52-E6BD-4835-97D9-6755EB382039}" dt="2023-12-01T18:07:48.626" v="6009" actId="26606"/>
          <ac:spMkLst>
            <pc:docMk/>
            <pc:sldMk cId="163626082" sldId="262"/>
            <ac:spMk id="3" creationId="{D11D02BE-CDB8-D990-F99C-54315DD5BF5B}"/>
          </ac:spMkLst>
        </pc:spChg>
        <pc:spChg chg="add del">
          <ac:chgData name="St. Jean, Austin" userId="a560d33f-5cf7-46af-9103-54931b11ef6c" providerId="ADAL" clId="{82ECDD52-E6BD-4835-97D9-6755EB382039}" dt="2023-11-26T03:40:42.458" v="4413" actId="26606"/>
          <ac:spMkLst>
            <pc:docMk/>
            <pc:sldMk cId="163626082" sldId="262"/>
            <ac:spMk id="13" creationId="{5A0118C5-4F8D-4CF4-BADD-53FEACC6C42A}"/>
          </ac:spMkLst>
        </pc:spChg>
        <pc:spChg chg="add del">
          <ac:chgData name="St. Jean, Austin" userId="a560d33f-5cf7-46af-9103-54931b11ef6c" providerId="ADAL" clId="{82ECDD52-E6BD-4835-97D9-6755EB382039}" dt="2023-11-26T03:39:42.884" v="4395" actId="26606"/>
          <ac:spMkLst>
            <pc:docMk/>
            <pc:sldMk cId="163626082" sldId="262"/>
            <ac:spMk id="14" creationId="{AB5B657C-AB94-41F2-A8D4-DB248DE8AAA0}"/>
          </ac:spMkLst>
        </pc:spChg>
        <pc:spChg chg="add del">
          <ac:chgData name="St. Jean, Austin" userId="a560d33f-5cf7-46af-9103-54931b11ef6c" providerId="ADAL" clId="{82ECDD52-E6BD-4835-97D9-6755EB382039}" dt="2023-11-26T03:39:58.504" v="4403" actId="26606"/>
          <ac:spMkLst>
            <pc:docMk/>
            <pc:sldMk cId="163626082" sldId="262"/>
            <ac:spMk id="18" creationId="{55D4142C-5077-457F-A6AD-3FECFDB39685}"/>
          </ac:spMkLst>
        </pc:spChg>
        <pc:spChg chg="add del">
          <ac:chgData name="St. Jean, Austin" userId="a560d33f-5cf7-46af-9103-54931b11ef6c" providerId="ADAL" clId="{82ECDD52-E6BD-4835-97D9-6755EB382039}" dt="2023-11-26T03:40:42.458" v="4413" actId="26606"/>
          <ac:spMkLst>
            <pc:docMk/>
            <pc:sldMk cId="163626082" sldId="262"/>
            <ac:spMk id="21" creationId="{09645E15-CD1B-4EAA-B2F2-D41E53CA4E1C}"/>
          </ac:spMkLst>
        </pc:spChg>
        <pc:spChg chg="add del">
          <ac:chgData name="St. Jean, Austin" userId="a560d33f-5cf7-46af-9103-54931b11ef6c" providerId="ADAL" clId="{82ECDD52-E6BD-4835-97D9-6755EB382039}" dt="2023-11-26T03:40:42.458" v="4413" actId="26606"/>
          <ac:spMkLst>
            <pc:docMk/>
            <pc:sldMk cId="163626082" sldId="262"/>
            <ac:spMk id="23" creationId="{0C571069-A359-469A-98CD-9458DBAA0D39}"/>
          </ac:spMkLst>
        </pc:spChg>
        <pc:spChg chg="add del">
          <ac:chgData name="St. Jean, Austin" userId="a560d33f-5cf7-46af-9103-54931b11ef6c" providerId="ADAL" clId="{82ECDD52-E6BD-4835-97D9-6755EB382039}" dt="2023-11-26T03:39:45.904" v="4397" actId="26606"/>
          <ac:spMkLst>
            <pc:docMk/>
            <pc:sldMk cId="163626082" sldId="262"/>
            <ac:spMk id="35" creationId="{5A0118C5-4F8D-4CF4-BADD-53FEACC6C42A}"/>
          </ac:spMkLst>
        </pc:spChg>
        <pc:spChg chg="add del">
          <ac:chgData name="St. Jean, Austin" userId="a560d33f-5cf7-46af-9103-54931b11ef6c" providerId="ADAL" clId="{82ECDD52-E6BD-4835-97D9-6755EB382039}" dt="2023-11-26T03:39:45.904" v="4397" actId="26606"/>
          <ac:spMkLst>
            <pc:docMk/>
            <pc:sldMk cId="163626082" sldId="262"/>
            <ac:spMk id="36" creationId="{3C1D1FA3-6212-4B97-9B1E-C7F81247C2B9}"/>
          </ac:spMkLst>
        </pc:spChg>
        <pc:spChg chg="add del">
          <ac:chgData name="St. Jean, Austin" userId="a560d33f-5cf7-46af-9103-54931b11ef6c" providerId="ADAL" clId="{82ECDD52-E6BD-4835-97D9-6755EB382039}" dt="2023-11-26T03:39:45.904" v="4397" actId="26606"/>
          <ac:spMkLst>
            <pc:docMk/>
            <pc:sldMk cId="163626082" sldId="262"/>
            <ac:spMk id="37" creationId="{11C51958-04D4-4687-95A2-95DCDCF47464}"/>
          </ac:spMkLst>
        </pc:spChg>
        <pc:spChg chg="add del">
          <ac:chgData name="St. Jean, Austin" userId="a560d33f-5cf7-46af-9103-54931b11ef6c" providerId="ADAL" clId="{82ECDD52-E6BD-4835-97D9-6755EB382039}" dt="2023-11-26T03:39:45.904" v="4397" actId="26606"/>
          <ac:spMkLst>
            <pc:docMk/>
            <pc:sldMk cId="163626082" sldId="262"/>
            <ac:spMk id="38" creationId="{79AFCB35-9C04-4524-A0B1-57FF6865D013}"/>
          </ac:spMkLst>
        </pc:spChg>
        <pc:spChg chg="add del">
          <ac:chgData name="St. Jean, Austin" userId="a560d33f-5cf7-46af-9103-54931b11ef6c" providerId="ADAL" clId="{82ECDD52-E6BD-4835-97D9-6755EB382039}" dt="2023-11-26T03:39:45.904" v="4397" actId="26606"/>
          <ac:spMkLst>
            <pc:docMk/>
            <pc:sldMk cId="163626082" sldId="262"/>
            <ac:spMk id="39" creationId="{D11AD2AD-0BA0-4DD3-8EEA-84686A0E718C}"/>
          </ac:spMkLst>
        </pc:spChg>
        <pc:spChg chg="add del">
          <ac:chgData name="St. Jean, Austin" userId="a560d33f-5cf7-46af-9103-54931b11ef6c" providerId="ADAL" clId="{82ECDD52-E6BD-4835-97D9-6755EB382039}" dt="2023-11-26T03:40:42.458" v="4413" actId="26606"/>
          <ac:spMkLst>
            <pc:docMk/>
            <pc:sldMk cId="163626082" sldId="262"/>
            <ac:spMk id="46" creationId="{19A5C83C-3D1B-B5E7-9FEB-3301C8EB660C}"/>
          </ac:spMkLst>
        </pc:spChg>
        <pc:spChg chg="add del">
          <ac:chgData name="St. Jean, Austin" userId="a560d33f-5cf7-46af-9103-54931b11ef6c" providerId="ADAL" clId="{82ECDD52-E6BD-4835-97D9-6755EB382039}" dt="2023-11-26T03:39:49.800" v="4399" actId="26606"/>
          <ac:spMkLst>
            <pc:docMk/>
            <pc:sldMk cId="163626082" sldId="262"/>
            <ac:spMk id="47" creationId="{B95B9BA8-1D69-4796-85F5-B6D0BD52354B}"/>
          </ac:spMkLst>
        </pc:spChg>
        <pc:spChg chg="add del">
          <ac:chgData name="St. Jean, Austin" userId="a560d33f-5cf7-46af-9103-54931b11ef6c" providerId="ADAL" clId="{82ECDD52-E6BD-4835-97D9-6755EB382039}" dt="2023-11-26T03:40:47.800" v="4415" actId="26606"/>
          <ac:spMkLst>
            <pc:docMk/>
            <pc:sldMk cId="163626082" sldId="262"/>
            <ac:spMk id="49" creationId="{5A0118C5-4F8D-4CF4-BADD-53FEACC6C42A}"/>
          </ac:spMkLst>
        </pc:spChg>
        <pc:spChg chg="add del">
          <ac:chgData name="St. Jean, Austin" userId="a560d33f-5cf7-46af-9103-54931b11ef6c" providerId="ADAL" clId="{82ECDD52-E6BD-4835-97D9-6755EB382039}" dt="2023-11-26T03:40:47.800" v="4415" actId="26606"/>
          <ac:spMkLst>
            <pc:docMk/>
            <pc:sldMk cId="163626082" sldId="262"/>
            <ac:spMk id="53" creationId="{19A5C83C-3D1B-B5E7-9FEB-3301C8EB660C}"/>
          </ac:spMkLst>
        </pc:spChg>
        <pc:spChg chg="add del">
          <ac:chgData name="St. Jean, Austin" userId="a560d33f-5cf7-46af-9103-54931b11ef6c" providerId="ADAL" clId="{82ECDD52-E6BD-4835-97D9-6755EB382039}" dt="2023-11-26T03:40:47.800" v="4415" actId="26606"/>
          <ac:spMkLst>
            <pc:docMk/>
            <pc:sldMk cId="163626082" sldId="262"/>
            <ac:spMk id="54" creationId="{3F785A8F-002E-4E7C-A4EE-0423F24488BB}"/>
          </ac:spMkLst>
        </pc:spChg>
        <pc:spChg chg="add del">
          <ac:chgData name="St. Jean, Austin" userId="a560d33f-5cf7-46af-9103-54931b11ef6c" providerId="ADAL" clId="{82ECDD52-E6BD-4835-97D9-6755EB382039}" dt="2023-11-26T03:39:54.400" v="4401" actId="26606"/>
          <ac:spMkLst>
            <pc:docMk/>
            <pc:sldMk cId="163626082" sldId="262"/>
            <ac:spMk id="55" creationId="{5A0118C5-4F8D-4CF4-BADD-53FEACC6C42A}"/>
          </ac:spMkLst>
        </pc:spChg>
        <pc:spChg chg="add del">
          <ac:chgData name="St. Jean, Austin" userId="a560d33f-5cf7-46af-9103-54931b11ef6c" providerId="ADAL" clId="{82ECDD52-E6BD-4835-97D9-6755EB382039}" dt="2023-11-26T03:40:47.800" v="4415" actId="26606"/>
          <ac:spMkLst>
            <pc:docMk/>
            <pc:sldMk cId="163626082" sldId="262"/>
            <ac:spMk id="57" creationId="{5552F9A4-B078-4FA2-A29A-E70F604511FF}"/>
          </ac:spMkLst>
        </pc:spChg>
        <pc:spChg chg="add del">
          <ac:chgData name="St. Jean, Austin" userId="a560d33f-5cf7-46af-9103-54931b11ef6c" providerId="ADAL" clId="{82ECDD52-E6BD-4835-97D9-6755EB382039}" dt="2023-11-26T03:39:54.400" v="4401" actId="26606"/>
          <ac:spMkLst>
            <pc:docMk/>
            <pc:sldMk cId="163626082" sldId="262"/>
            <ac:spMk id="59" creationId="{CAEBFCD5-5356-4326-8D39-8235A46CD7B2}"/>
          </ac:spMkLst>
        </pc:spChg>
        <pc:spChg chg="add del">
          <ac:chgData name="St. Jean, Austin" userId="a560d33f-5cf7-46af-9103-54931b11ef6c" providerId="ADAL" clId="{82ECDD52-E6BD-4835-97D9-6755EB382039}" dt="2023-11-26T03:39:58.504" v="4403" actId="26606"/>
          <ac:spMkLst>
            <pc:docMk/>
            <pc:sldMk cId="163626082" sldId="262"/>
            <ac:spMk id="68" creationId="{9AA72BD9-2C5A-4EDC-931F-5AA08EACA0F3}"/>
          </ac:spMkLst>
        </pc:spChg>
        <pc:spChg chg="add del">
          <ac:chgData name="St. Jean, Austin" userId="a560d33f-5cf7-46af-9103-54931b11ef6c" providerId="ADAL" clId="{82ECDD52-E6BD-4835-97D9-6755EB382039}" dt="2023-11-26T03:39:58.504" v="4403" actId="26606"/>
          <ac:spMkLst>
            <pc:docMk/>
            <pc:sldMk cId="163626082" sldId="262"/>
            <ac:spMk id="69" creationId="{DD3981AC-7B61-4947-BCF3-F7AA7FA385B9}"/>
          </ac:spMkLst>
        </pc:spChg>
        <pc:spChg chg="add del">
          <ac:chgData name="St. Jean, Austin" userId="a560d33f-5cf7-46af-9103-54931b11ef6c" providerId="ADAL" clId="{82ECDD52-E6BD-4835-97D9-6755EB382039}" dt="2023-11-26T03:39:58.504" v="4403" actId="26606"/>
          <ac:spMkLst>
            <pc:docMk/>
            <pc:sldMk cId="163626082" sldId="262"/>
            <ac:spMk id="70" creationId="{7A5F0580-5EE9-419F-96EE-B6529EF6E7D0}"/>
          </ac:spMkLst>
        </pc:spChg>
        <pc:spChg chg="add del">
          <ac:chgData name="St. Jean, Austin" userId="a560d33f-5cf7-46af-9103-54931b11ef6c" providerId="ADAL" clId="{82ECDD52-E6BD-4835-97D9-6755EB382039}" dt="2023-11-26T03:39:59.678" v="4405" actId="26606"/>
          <ac:spMkLst>
            <pc:docMk/>
            <pc:sldMk cId="163626082" sldId="262"/>
            <ac:spMk id="72" creationId="{5A0118C5-4F8D-4CF4-BADD-53FEACC6C42A}"/>
          </ac:spMkLst>
        </pc:spChg>
        <pc:spChg chg="add del">
          <ac:chgData name="St. Jean, Austin" userId="a560d33f-5cf7-46af-9103-54931b11ef6c" providerId="ADAL" clId="{82ECDD52-E6BD-4835-97D9-6755EB382039}" dt="2023-11-26T03:39:59.678" v="4405" actId="26606"/>
          <ac:spMkLst>
            <pc:docMk/>
            <pc:sldMk cId="163626082" sldId="262"/>
            <ac:spMk id="75" creationId="{CAEBFCD5-5356-4326-8D39-8235A46CD7B2}"/>
          </ac:spMkLst>
        </pc:spChg>
        <pc:spChg chg="add">
          <ac:chgData name="St. Jean, Austin" userId="a560d33f-5cf7-46af-9103-54931b11ef6c" providerId="ADAL" clId="{82ECDD52-E6BD-4835-97D9-6755EB382039}" dt="2023-11-26T03:40:47.815" v="4416" actId="26606"/>
          <ac:spMkLst>
            <pc:docMk/>
            <pc:sldMk cId="163626082" sldId="262"/>
            <ac:spMk id="82" creationId="{325166D1-1B21-4128-AC42-61745528E4D6}"/>
          </ac:spMkLst>
        </pc:spChg>
        <pc:spChg chg="add del mod">
          <ac:chgData name="St. Jean, Austin" userId="a560d33f-5cf7-46af-9103-54931b11ef6c" providerId="ADAL" clId="{82ECDD52-E6BD-4835-97D9-6755EB382039}" dt="2023-12-01T18:06:14.336" v="5991" actId="478"/>
          <ac:spMkLst>
            <pc:docMk/>
            <pc:sldMk cId="163626082" sldId="262"/>
            <ac:spMk id="85" creationId="{19A5C83C-3D1B-B5E7-9FEB-3301C8EB660C}"/>
          </ac:spMkLst>
        </pc:spChg>
        <pc:spChg chg="add del">
          <ac:chgData name="St. Jean, Austin" userId="a560d33f-5cf7-46af-9103-54931b11ef6c" providerId="ADAL" clId="{82ECDD52-E6BD-4835-97D9-6755EB382039}" dt="2023-11-26T03:40:06.388" v="4407" actId="26606"/>
          <ac:spMkLst>
            <pc:docMk/>
            <pc:sldMk cId="163626082" sldId="262"/>
            <ac:spMk id="87" creationId="{5A0118C5-4F8D-4CF4-BADD-53FEACC6C42A}"/>
          </ac:spMkLst>
        </pc:spChg>
        <pc:spChg chg="add del">
          <ac:chgData name="St. Jean, Austin" userId="a560d33f-5cf7-46af-9103-54931b11ef6c" providerId="ADAL" clId="{82ECDD52-E6BD-4835-97D9-6755EB382039}" dt="2023-11-26T03:40:30.367" v="4409" actId="26606"/>
          <ac:spMkLst>
            <pc:docMk/>
            <pc:sldMk cId="163626082" sldId="262"/>
            <ac:spMk id="97" creationId="{AB5B657C-AB94-41F2-A8D4-DB248DE8AAA0}"/>
          </ac:spMkLst>
        </pc:spChg>
        <pc:grpChg chg="add del">
          <ac:chgData name="St. Jean, Austin" userId="a560d33f-5cf7-46af-9103-54931b11ef6c" providerId="ADAL" clId="{82ECDD52-E6BD-4835-97D9-6755EB382039}" dt="2023-11-26T03:40:42.458" v="4413" actId="26606"/>
          <ac:grpSpMkLst>
            <pc:docMk/>
            <pc:sldMk cId="163626082" sldId="262"/>
            <ac:grpSpMk id="15" creationId="{9742E72B-7FDB-4BC3-84CE-9A8675647694}"/>
          </ac:grpSpMkLst>
        </pc:grpChg>
        <pc:grpChg chg="add del">
          <ac:chgData name="St. Jean, Austin" userId="a560d33f-5cf7-46af-9103-54931b11ef6c" providerId="ADAL" clId="{82ECDD52-E6BD-4835-97D9-6755EB382039}" dt="2023-11-26T03:39:42.884" v="4395" actId="26606"/>
          <ac:grpSpMkLst>
            <pc:docMk/>
            <pc:sldMk cId="163626082" sldId="262"/>
            <ac:grpSpMk id="16" creationId="{81BD5961-0F42-4962-9733-6F5C6D1DDAEF}"/>
          </ac:grpSpMkLst>
        </pc:grpChg>
        <pc:grpChg chg="add del">
          <ac:chgData name="St. Jean, Austin" userId="a560d33f-5cf7-46af-9103-54931b11ef6c" providerId="ADAL" clId="{82ECDD52-E6BD-4835-97D9-6755EB382039}" dt="2023-11-26T03:39:42.884" v="4395" actId="26606"/>
          <ac:grpSpMkLst>
            <pc:docMk/>
            <pc:sldMk cId="163626082" sldId="262"/>
            <ac:grpSpMk id="20" creationId="{A6DDA534-C87C-457B-A8D4-2E01B5497BD8}"/>
          </ac:grpSpMkLst>
        </pc:grpChg>
        <pc:grpChg chg="add del">
          <ac:chgData name="St. Jean, Austin" userId="a560d33f-5cf7-46af-9103-54931b11ef6c" providerId="ADAL" clId="{82ECDD52-E6BD-4835-97D9-6755EB382039}" dt="2023-11-26T03:39:54.400" v="4401" actId="26606"/>
          <ac:grpSpMkLst>
            <pc:docMk/>
            <pc:sldMk cId="163626082" sldId="262"/>
            <ac:grpSpMk id="22" creationId="{6B67BE95-96EF-433C-9F29-B0732AA6B6AC}"/>
          </ac:grpSpMkLst>
        </pc:grpChg>
        <pc:grpChg chg="add del">
          <ac:chgData name="St. Jean, Austin" userId="a560d33f-5cf7-46af-9103-54931b11ef6c" providerId="ADAL" clId="{82ECDD52-E6BD-4835-97D9-6755EB382039}" dt="2023-11-26T03:40:42.458" v="4413" actId="26606"/>
          <ac:grpSpMkLst>
            <pc:docMk/>
            <pc:sldMk cId="163626082" sldId="262"/>
            <ac:grpSpMk id="24" creationId="{A61BDD87-32CE-4DE2-AAE1-62C2F4793885}"/>
          </ac:grpSpMkLst>
        </pc:grpChg>
        <pc:grpChg chg="add del">
          <ac:chgData name="St. Jean, Austin" userId="a560d33f-5cf7-46af-9103-54931b11ef6c" providerId="ADAL" clId="{82ECDD52-E6BD-4835-97D9-6755EB382039}" dt="2023-11-26T03:39:54.400" v="4401" actId="26606"/>
          <ac:grpSpMkLst>
            <pc:docMk/>
            <pc:sldMk cId="163626082" sldId="262"/>
            <ac:grpSpMk id="26" creationId="{D6E8B984-55B9-4A62-A043-997D00F0AE09}"/>
          </ac:grpSpMkLst>
        </pc:grpChg>
        <pc:grpChg chg="add del">
          <ac:chgData name="St. Jean, Austin" userId="a560d33f-5cf7-46af-9103-54931b11ef6c" providerId="ADAL" clId="{82ECDD52-E6BD-4835-97D9-6755EB382039}" dt="2023-11-26T03:39:45.904" v="4397" actId="26606"/>
          <ac:grpSpMkLst>
            <pc:docMk/>
            <pc:sldMk cId="163626082" sldId="262"/>
            <ac:grpSpMk id="40" creationId="{0C156BF8-7FF7-440F-BE2B-417DFFE8BFA5}"/>
          </ac:grpSpMkLst>
        </pc:grpChg>
        <pc:grpChg chg="add del">
          <ac:chgData name="St. Jean, Austin" userId="a560d33f-5cf7-46af-9103-54931b11ef6c" providerId="ADAL" clId="{82ECDD52-E6BD-4835-97D9-6755EB382039}" dt="2023-11-26T03:39:54.400" v="4401" actId="26606"/>
          <ac:grpSpMkLst>
            <pc:docMk/>
            <pc:sldMk cId="163626082" sldId="262"/>
            <ac:grpSpMk id="41" creationId="{DDFA5A3F-B050-4826-ACB4-F634DD12C7BC}"/>
          </ac:grpSpMkLst>
        </pc:grpChg>
        <pc:grpChg chg="add del">
          <ac:chgData name="St. Jean, Austin" userId="a560d33f-5cf7-46af-9103-54931b11ef6c" providerId="ADAL" clId="{82ECDD52-E6BD-4835-97D9-6755EB382039}" dt="2023-11-26T03:39:49.800" v="4399" actId="26606"/>
          <ac:grpSpMkLst>
            <pc:docMk/>
            <pc:sldMk cId="163626082" sldId="262"/>
            <ac:grpSpMk id="48" creationId="{0EAC7AFE-68C0-41EB-A1C7-108E60D7C338}"/>
          </ac:grpSpMkLst>
        </pc:grpChg>
        <pc:grpChg chg="add del">
          <ac:chgData name="St. Jean, Austin" userId="a560d33f-5cf7-46af-9103-54931b11ef6c" providerId="ADAL" clId="{82ECDD52-E6BD-4835-97D9-6755EB382039}" dt="2023-11-26T03:40:47.800" v="4415" actId="26606"/>
          <ac:grpSpMkLst>
            <pc:docMk/>
            <pc:sldMk cId="163626082" sldId="262"/>
            <ac:grpSpMk id="50" creationId="{7F54B1E7-DA9D-4422-98EA-A4C079A0C4AB}"/>
          </ac:grpSpMkLst>
        </pc:grpChg>
        <pc:grpChg chg="add del">
          <ac:chgData name="St. Jean, Austin" userId="a560d33f-5cf7-46af-9103-54931b11ef6c" providerId="ADAL" clId="{82ECDD52-E6BD-4835-97D9-6755EB382039}" dt="2023-11-26T03:39:54.400" v="4401" actId="26606"/>
          <ac:grpSpMkLst>
            <pc:docMk/>
            <pc:sldMk cId="163626082" sldId="262"/>
            <ac:grpSpMk id="56" creationId="{89C6B508-0B2C-4D80-99F6-BC8C9C69341A}"/>
          </ac:grpSpMkLst>
        </pc:grpChg>
        <pc:grpChg chg="add del">
          <ac:chgData name="St. Jean, Austin" userId="a560d33f-5cf7-46af-9103-54931b11ef6c" providerId="ADAL" clId="{82ECDD52-E6BD-4835-97D9-6755EB382039}" dt="2023-11-26T03:40:47.800" v="4415" actId="26606"/>
          <ac:grpSpMkLst>
            <pc:docMk/>
            <pc:sldMk cId="163626082" sldId="262"/>
            <ac:grpSpMk id="58" creationId="{E7EEFC47-5A1A-4BC0-9CCE-8E2F1C883779}"/>
          </ac:grpSpMkLst>
        </pc:grpChg>
        <pc:grpChg chg="add del">
          <ac:chgData name="St. Jean, Austin" userId="a560d33f-5cf7-46af-9103-54931b11ef6c" providerId="ADAL" clId="{82ECDD52-E6BD-4835-97D9-6755EB382039}" dt="2023-11-26T03:39:59.678" v="4405" actId="26606"/>
          <ac:grpSpMkLst>
            <pc:docMk/>
            <pc:sldMk cId="163626082" sldId="262"/>
            <ac:grpSpMk id="73" creationId="{134CC3FF-7AA4-46F4-8B24-2F9383D86DBD}"/>
          </ac:grpSpMkLst>
        </pc:grpChg>
        <pc:grpChg chg="add del">
          <ac:chgData name="St. Jean, Austin" userId="a560d33f-5cf7-46af-9103-54931b11ef6c" providerId="ADAL" clId="{82ECDD52-E6BD-4835-97D9-6755EB382039}" dt="2023-11-26T03:39:59.678" v="4405" actId="26606"/>
          <ac:grpSpMkLst>
            <pc:docMk/>
            <pc:sldMk cId="163626082" sldId="262"/>
            <ac:grpSpMk id="76" creationId="{5F2AA49C-5AC0-41C7-BFAF-74B8D8293C8F}"/>
          </ac:grpSpMkLst>
        </pc:grpChg>
        <pc:grpChg chg="add del">
          <ac:chgData name="St. Jean, Austin" userId="a560d33f-5cf7-46af-9103-54931b11ef6c" providerId="ADAL" clId="{82ECDD52-E6BD-4835-97D9-6755EB382039}" dt="2023-11-26T03:39:59.678" v="4405" actId="26606"/>
          <ac:grpSpMkLst>
            <pc:docMk/>
            <pc:sldMk cId="163626082" sldId="262"/>
            <ac:grpSpMk id="79" creationId="{BB32367D-C4F2-49D5-A586-298C7CA821B0}"/>
          </ac:grpSpMkLst>
        </pc:grpChg>
        <pc:grpChg chg="add">
          <ac:chgData name="St. Jean, Austin" userId="a560d33f-5cf7-46af-9103-54931b11ef6c" providerId="ADAL" clId="{82ECDD52-E6BD-4835-97D9-6755EB382039}" dt="2023-11-26T03:40:47.815" v="4416" actId="26606"/>
          <ac:grpSpMkLst>
            <pc:docMk/>
            <pc:sldMk cId="163626082" sldId="262"/>
            <ac:grpSpMk id="83" creationId="{E6517BAC-C80F-4065-90D8-703493E0B353}"/>
          </ac:grpSpMkLst>
        </pc:grpChg>
        <pc:grpChg chg="add del">
          <ac:chgData name="St. Jean, Austin" userId="a560d33f-5cf7-46af-9103-54931b11ef6c" providerId="ADAL" clId="{82ECDD52-E6BD-4835-97D9-6755EB382039}" dt="2023-11-26T03:40:06.388" v="4407" actId="26606"/>
          <ac:grpSpMkLst>
            <pc:docMk/>
            <pc:sldMk cId="163626082" sldId="262"/>
            <ac:grpSpMk id="88" creationId="{B894EFA8-F425-4D19-A94B-445388B31E20}"/>
          </ac:grpSpMkLst>
        </pc:grpChg>
        <pc:grpChg chg="add del">
          <ac:chgData name="St. Jean, Austin" userId="a560d33f-5cf7-46af-9103-54931b11ef6c" providerId="ADAL" clId="{82ECDD52-E6BD-4835-97D9-6755EB382039}" dt="2023-11-26T03:40:06.388" v="4407" actId="26606"/>
          <ac:grpSpMkLst>
            <pc:docMk/>
            <pc:sldMk cId="163626082" sldId="262"/>
            <ac:grpSpMk id="91" creationId="{582A903B-6B78-4F0A-B7C9-3D80499020B8}"/>
          </ac:grpSpMkLst>
        </pc:grpChg>
        <pc:grpChg chg="add del">
          <ac:chgData name="St. Jean, Austin" userId="a560d33f-5cf7-46af-9103-54931b11ef6c" providerId="ADAL" clId="{82ECDD52-E6BD-4835-97D9-6755EB382039}" dt="2023-11-26T03:40:30.367" v="4409" actId="26606"/>
          <ac:grpSpMkLst>
            <pc:docMk/>
            <pc:sldMk cId="163626082" sldId="262"/>
            <ac:grpSpMk id="98" creationId="{81BD5961-0F42-4962-9733-6F5C6D1DDAEF}"/>
          </ac:grpSpMkLst>
        </pc:grpChg>
        <pc:grpChg chg="add del">
          <ac:chgData name="St. Jean, Austin" userId="a560d33f-5cf7-46af-9103-54931b11ef6c" providerId="ADAL" clId="{82ECDD52-E6BD-4835-97D9-6755EB382039}" dt="2023-11-26T03:40:30.367" v="4409" actId="26606"/>
          <ac:grpSpMkLst>
            <pc:docMk/>
            <pc:sldMk cId="163626082" sldId="262"/>
            <ac:grpSpMk id="100" creationId="{A6DDA534-C87C-457B-A8D4-2E01B5497BD8}"/>
          </ac:grpSpMkLst>
        </pc:grpChg>
        <pc:graphicFrameChg chg="add del">
          <ac:chgData name="St. Jean, Austin" userId="a560d33f-5cf7-46af-9103-54931b11ef6c" providerId="ADAL" clId="{82ECDD52-E6BD-4835-97D9-6755EB382039}" dt="2023-11-26T03:40:33.595" v="4411" actId="26606"/>
          <ac:graphicFrameMkLst>
            <pc:docMk/>
            <pc:sldMk cId="163626082" sldId="262"/>
            <ac:graphicFrameMk id="11" creationId="{461C7B1C-9FD2-385D-4C11-D6D7244CE219}"/>
          </ac:graphicFrameMkLst>
        </pc:graphicFrameChg>
        <pc:graphicFrameChg chg="add mod modGraphic">
          <ac:chgData name="St. Jean, Austin" userId="a560d33f-5cf7-46af-9103-54931b11ef6c" providerId="ADAL" clId="{82ECDD52-E6BD-4835-97D9-6755EB382039}" dt="2023-12-01T18:58:03.905" v="6632" actId="14233"/>
          <ac:graphicFrameMkLst>
            <pc:docMk/>
            <pc:sldMk cId="163626082" sldId="262"/>
            <ac:graphicFrameMk id="86" creationId="{09AADBE1-F161-5107-C7D1-839174F34786}"/>
          </ac:graphicFrameMkLst>
        </pc:graphicFrameChg>
        <pc:picChg chg="mod ord">
          <ac:chgData name="St. Jean, Austin" userId="a560d33f-5cf7-46af-9103-54931b11ef6c" providerId="ADAL" clId="{82ECDD52-E6BD-4835-97D9-6755EB382039}" dt="2023-11-26T03:40:47.815" v="4416" actId="26606"/>
          <ac:picMkLst>
            <pc:docMk/>
            <pc:sldMk cId="163626082" sldId="262"/>
            <ac:picMk id="9" creationId="{FED24AEA-EB5C-2217-2499-092A28C5E609}"/>
          </ac:picMkLst>
        </pc:picChg>
      </pc:sldChg>
      <pc:sldChg chg="addSp delSp modSp setBg">
        <pc:chgData name="St. Jean, Austin" userId="a560d33f-5cf7-46af-9103-54931b11ef6c" providerId="ADAL" clId="{82ECDD52-E6BD-4835-97D9-6755EB382039}" dt="2023-12-01T19:20:19.158" v="6934"/>
        <pc:sldMkLst>
          <pc:docMk/>
          <pc:sldMk cId="333287865" sldId="263"/>
        </pc:sldMkLst>
        <pc:picChg chg="add del mod">
          <ac:chgData name="St. Jean, Austin" userId="a560d33f-5cf7-46af-9103-54931b11ef6c" providerId="ADAL" clId="{82ECDD52-E6BD-4835-97D9-6755EB382039}" dt="2023-12-01T19:20:19.158" v="6934"/>
          <ac:picMkLst>
            <pc:docMk/>
            <pc:sldMk cId="333287865" sldId="263"/>
            <ac:picMk id="3" creationId="{696F9A5B-A2BE-1EF5-5C0E-D35805022D34}"/>
          </ac:picMkLst>
        </pc:picChg>
      </pc:sldChg>
      <pc:sldChg chg="modSp del mod">
        <pc:chgData name="St. Jean, Austin" userId="a560d33f-5cf7-46af-9103-54931b11ef6c" providerId="ADAL" clId="{82ECDD52-E6BD-4835-97D9-6755EB382039}" dt="2023-11-26T02:27:23.190" v="2494" actId="2696"/>
        <pc:sldMkLst>
          <pc:docMk/>
          <pc:sldMk cId="3747965711" sldId="264"/>
        </pc:sldMkLst>
        <pc:spChg chg="mod">
          <ac:chgData name="St. Jean, Austin" userId="a560d33f-5cf7-46af-9103-54931b11ef6c" providerId="ADAL" clId="{82ECDD52-E6BD-4835-97D9-6755EB382039}" dt="2023-11-26T02:27:04.173" v="2488" actId="21"/>
          <ac:spMkLst>
            <pc:docMk/>
            <pc:sldMk cId="3747965711" sldId="264"/>
            <ac:spMk id="3" creationId="{48642812-6A96-396E-4078-6E43485EB7EE}"/>
          </ac:spMkLst>
        </pc:spChg>
      </pc:sldChg>
      <pc:sldChg chg="addSp delSp modSp mod">
        <pc:chgData name="St. Jean, Austin" userId="a560d33f-5cf7-46af-9103-54931b11ef6c" providerId="ADAL" clId="{82ECDD52-E6BD-4835-97D9-6755EB382039}" dt="2023-12-01T19:35:41.901" v="7118" actId="1076"/>
        <pc:sldMkLst>
          <pc:docMk/>
          <pc:sldMk cId="506281640" sldId="265"/>
        </pc:sldMkLst>
        <pc:spChg chg="mod">
          <ac:chgData name="St. Jean, Austin" userId="a560d33f-5cf7-46af-9103-54931b11ef6c" providerId="ADAL" clId="{82ECDD52-E6BD-4835-97D9-6755EB382039}" dt="2023-12-01T19:35:41.901" v="7118" actId="1076"/>
          <ac:spMkLst>
            <pc:docMk/>
            <pc:sldMk cId="506281640" sldId="265"/>
            <ac:spMk id="2" creationId="{157EB79E-BE69-21C1-81FA-66CFC3CEE878}"/>
          </ac:spMkLst>
        </pc:spChg>
        <pc:spChg chg="add del mod">
          <ac:chgData name="St. Jean, Austin" userId="a560d33f-5cf7-46af-9103-54931b11ef6c" providerId="ADAL" clId="{82ECDD52-E6BD-4835-97D9-6755EB382039}" dt="2023-12-01T19:33:26.846" v="7057" actId="478"/>
          <ac:spMkLst>
            <pc:docMk/>
            <pc:sldMk cId="506281640" sldId="265"/>
            <ac:spMk id="3" creationId="{7CED36DC-A40F-89B0-2554-8435BAAAC63B}"/>
          </ac:spMkLst>
        </pc:spChg>
        <pc:graphicFrameChg chg="add mod modGraphic">
          <ac:chgData name="St. Jean, Austin" userId="a560d33f-5cf7-46af-9103-54931b11ef6c" providerId="ADAL" clId="{82ECDD52-E6BD-4835-97D9-6755EB382039}" dt="2023-12-01T19:35:37.615" v="7117" actId="1076"/>
          <ac:graphicFrameMkLst>
            <pc:docMk/>
            <pc:sldMk cId="506281640" sldId="265"/>
            <ac:graphicFrameMk id="4" creationId="{CAA363EF-C884-0B9D-3658-B0853059F8F5}"/>
          </ac:graphicFrameMkLst>
        </pc:graphicFrameChg>
      </pc:sldChg>
      <pc:sldChg chg="addSp delSp modSp mod setBg">
        <pc:chgData name="St. Jean, Austin" userId="a560d33f-5cf7-46af-9103-54931b11ef6c" providerId="ADAL" clId="{82ECDD52-E6BD-4835-97D9-6755EB382039}" dt="2023-12-01T19:31:39.648" v="7048" actId="26606"/>
        <pc:sldMkLst>
          <pc:docMk/>
          <pc:sldMk cId="362885128" sldId="266"/>
        </pc:sldMkLst>
        <pc:spChg chg="mod">
          <ac:chgData name="St. Jean, Austin" userId="a560d33f-5cf7-46af-9103-54931b11ef6c" providerId="ADAL" clId="{82ECDD52-E6BD-4835-97D9-6755EB382039}" dt="2023-12-01T19:31:39.648" v="7048" actId="26606"/>
          <ac:spMkLst>
            <pc:docMk/>
            <pc:sldMk cId="362885128" sldId="266"/>
            <ac:spMk id="2" creationId="{B69FABF1-69F7-ABDE-6B96-E6940DA77DCB}"/>
          </ac:spMkLst>
        </pc:spChg>
        <pc:spChg chg="add del">
          <ac:chgData name="St. Jean, Austin" userId="a560d33f-5cf7-46af-9103-54931b11ef6c" providerId="ADAL" clId="{82ECDD52-E6BD-4835-97D9-6755EB382039}" dt="2023-12-01T19:31:39.648" v="7048" actId="26606"/>
          <ac:spMkLst>
            <pc:docMk/>
            <pc:sldMk cId="362885128" sldId="266"/>
            <ac:spMk id="17" creationId="{E5F17139-31EE-46AC-B04F-DBBD852DD6CB}"/>
          </ac:spMkLst>
        </pc:spChg>
        <pc:spChg chg="add del">
          <ac:chgData name="St. Jean, Austin" userId="a560d33f-5cf7-46af-9103-54931b11ef6c" providerId="ADAL" clId="{82ECDD52-E6BD-4835-97D9-6755EB382039}" dt="2023-12-01T19:31:39.648" v="7048" actId="26606"/>
          <ac:spMkLst>
            <pc:docMk/>
            <pc:sldMk cId="362885128" sldId="266"/>
            <ac:spMk id="19" creationId="{AAD42DD4-86F6-4FD2-869F-32D35E310CF6}"/>
          </ac:spMkLst>
        </pc:spChg>
        <pc:spChg chg="add del">
          <ac:chgData name="St. Jean, Austin" userId="a560d33f-5cf7-46af-9103-54931b11ef6c" providerId="ADAL" clId="{82ECDD52-E6BD-4835-97D9-6755EB382039}" dt="2023-12-01T19:31:39.648" v="7048" actId="26606"/>
          <ac:spMkLst>
            <pc:docMk/>
            <pc:sldMk cId="362885128" sldId="266"/>
            <ac:spMk id="21" creationId="{4C36B8C5-0DEB-41B5-911D-572E2E835E3C}"/>
          </ac:spMkLst>
        </pc:spChg>
        <pc:spChg chg="add del">
          <ac:chgData name="St. Jean, Austin" userId="a560d33f-5cf7-46af-9103-54931b11ef6c" providerId="ADAL" clId="{82ECDD52-E6BD-4835-97D9-6755EB382039}" dt="2023-12-01T19:31:39.648" v="7048" actId="26606"/>
          <ac:spMkLst>
            <pc:docMk/>
            <pc:sldMk cId="362885128" sldId="266"/>
            <ac:spMk id="23" creationId="{B5DC987A-A8C7-4C23-9BF5-33E9F6F21DCB}"/>
          </ac:spMkLst>
        </pc:spChg>
        <pc:spChg chg="add del">
          <ac:chgData name="St. Jean, Austin" userId="a560d33f-5cf7-46af-9103-54931b11ef6c" providerId="ADAL" clId="{82ECDD52-E6BD-4835-97D9-6755EB382039}" dt="2023-12-01T19:31:39.648" v="7048" actId="26606"/>
          <ac:spMkLst>
            <pc:docMk/>
            <pc:sldMk cId="362885128" sldId="266"/>
            <ac:spMk id="25" creationId="{F213F2CF-C6DF-4CE1-A6F0-E3B1BFBB0B23}"/>
          </ac:spMkLst>
        </pc:spChg>
        <pc:spChg chg="add del">
          <ac:chgData name="St. Jean, Austin" userId="a560d33f-5cf7-46af-9103-54931b11ef6c" providerId="ADAL" clId="{82ECDD52-E6BD-4835-97D9-6755EB382039}" dt="2023-12-01T19:31:39.648" v="7048" actId="26606"/>
          <ac:spMkLst>
            <pc:docMk/>
            <pc:sldMk cId="362885128" sldId="266"/>
            <ac:spMk id="27" creationId="{84325C15-4820-4911-B66E-A5F917CFAE58}"/>
          </ac:spMkLst>
        </pc:spChg>
        <pc:graphicFrameChg chg="mod">
          <ac:chgData name="St. Jean, Austin" userId="a560d33f-5cf7-46af-9103-54931b11ef6c" providerId="ADAL" clId="{82ECDD52-E6BD-4835-97D9-6755EB382039}" dt="2023-12-01T19:31:39.648" v="7048" actId="26606"/>
          <ac:graphicFrameMkLst>
            <pc:docMk/>
            <pc:sldMk cId="362885128" sldId="266"/>
            <ac:graphicFrameMk id="4" creationId="{D58D9C34-E1AB-49B4-2701-D262F6019645}"/>
          </ac:graphicFrameMkLst>
        </pc:graphicFrameChg>
        <pc:picChg chg="add del mod">
          <ac:chgData name="St. Jean, Austin" userId="a560d33f-5cf7-46af-9103-54931b11ef6c" providerId="ADAL" clId="{82ECDD52-E6BD-4835-97D9-6755EB382039}" dt="2023-12-01T19:20:48.895" v="6938" actId="478"/>
          <ac:picMkLst>
            <pc:docMk/>
            <pc:sldMk cId="362885128" sldId="266"/>
            <ac:picMk id="3" creationId="{57E78482-91C3-54D1-8BCB-57111E3458D2}"/>
          </ac:picMkLst>
        </pc:picChg>
        <pc:picChg chg="add mod">
          <ac:chgData name="St. Jean, Austin" userId="a560d33f-5cf7-46af-9103-54931b11ef6c" providerId="ADAL" clId="{82ECDD52-E6BD-4835-97D9-6755EB382039}" dt="2023-12-01T19:31:39.648" v="7048" actId="26606"/>
          <ac:picMkLst>
            <pc:docMk/>
            <pc:sldMk cId="362885128" sldId="266"/>
            <ac:picMk id="6" creationId="{090873AC-A2F4-BE84-1EC6-D52E3A395CEB}"/>
          </ac:picMkLst>
        </pc:picChg>
        <pc:picChg chg="add mod">
          <ac:chgData name="St. Jean, Austin" userId="a560d33f-5cf7-46af-9103-54931b11ef6c" providerId="ADAL" clId="{82ECDD52-E6BD-4835-97D9-6755EB382039}" dt="2023-12-01T19:31:39.648" v="7048" actId="26606"/>
          <ac:picMkLst>
            <pc:docMk/>
            <pc:sldMk cId="362885128" sldId="266"/>
            <ac:picMk id="7" creationId="{EDF370CA-A290-B410-CAEA-4DD580BEDED9}"/>
          </ac:picMkLst>
        </pc:picChg>
        <pc:picChg chg="add mod">
          <ac:chgData name="St. Jean, Austin" userId="a560d33f-5cf7-46af-9103-54931b11ef6c" providerId="ADAL" clId="{82ECDD52-E6BD-4835-97D9-6755EB382039}" dt="2023-12-01T19:31:39.648" v="7048" actId="26606"/>
          <ac:picMkLst>
            <pc:docMk/>
            <pc:sldMk cId="362885128" sldId="266"/>
            <ac:picMk id="8" creationId="{1A8779F4-6CF6-8FFA-ADC8-D1A243B15D7C}"/>
          </ac:picMkLst>
        </pc:picChg>
        <pc:picChg chg="add mod">
          <ac:chgData name="St. Jean, Austin" userId="a560d33f-5cf7-46af-9103-54931b11ef6c" providerId="ADAL" clId="{82ECDD52-E6BD-4835-97D9-6755EB382039}" dt="2023-12-01T19:31:39.648" v="7048" actId="26606"/>
          <ac:picMkLst>
            <pc:docMk/>
            <pc:sldMk cId="362885128" sldId="266"/>
            <ac:picMk id="9" creationId="{6A45275F-5A28-1D05-4549-F450B83BF699}"/>
          </ac:picMkLst>
        </pc:picChg>
        <pc:picChg chg="add mod">
          <ac:chgData name="St. Jean, Austin" userId="a560d33f-5cf7-46af-9103-54931b11ef6c" providerId="ADAL" clId="{82ECDD52-E6BD-4835-97D9-6755EB382039}" dt="2023-12-01T19:31:39.648" v="7048" actId="26606"/>
          <ac:picMkLst>
            <pc:docMk/>
            <pc:sldMk cId="362885128" sldId="266"/>
            <ac:picMk id="10" creationId="{92E44A16-26E6-397A-1850-BB4FBE35FDC7}"/>
          </ac:picMkLst>
        </pc:picChg>
        <pc:picChg chg="add mod">
          <ac:chgData name="St. Jean, Austin" userId="a560d33f-5cf7-46af-9103-54931b11ef6c" providerId="ADAL" clId="{82ECDD52-E6BD-4835-97D9-6755EB382039}" dt="2023-12-01T19:31:39.648" v="7048" actId="26606"/>
          <ac:picMkLst>
            <pc:docMk/>
            <pc:sldMk cId="362885128" sldId="266"/>
            <ac:picMk id="11" creationId="{45D0255A-4EAA-96D7-80E6-0AD0F7292899}"/>
          </ac:picMkLst>
        </pc:picChg>
        <pc:picChg chg="add mod">
          <ac:chgData name="St. Jean, Austin" userId="a560d33f-5cf7-46af-9103-54931b11ef6c" providerId="ADAL" clId="{82ECDD52-E6BD-4835-97D9-6755EB382039}" dt="2023-12-01T19:31:39.648" v="7048" actId="26606"/>
          <ac:picMkLst>
            <pc:docMk/>
            <pc:sldMk cId="362885128" sldId="266"/>
            <ac:picMk id="12" creationId="{EAD7C17D-D33C-F06A-7F4C-E6D92706E9FF}"/>
          </ac:picMkLst>
        </pc:picChg>
      </pc:sldChg>
      <pc:sldChg chg="addSp delSp modSp mod setBg addAnim">
        <pc:chgData name="St. Jean, Austin" userId="a560d33f-5cf7-46af-9103-54931b11ef6c" providerId="ADAL" clId="{82ECDD52-E6BD-4835-97D9-6755EB382039}" dt="2023-11-26T03:45:17.073" v="4437" actId="207"/>
        <pc:sldMkLst>
          <pc:docMk/>
          <pc:sldMk cId="2656362188" sldId="268"/>
        </pc:sldMkLst>
        <pc:spChg chg="mod">
          <ac:chgData name="St. Jean, Austin" userId="a560d33f-5cf7-46af-9103-54931b11ef6c" providerId="ADAL" clId="{82ECDD52-E6BD-4835-97D9-6755EB382039}" dt="2023-11-26T03:45:17.073" v="4437" actId="207"/>
          <ac:spMkLst>
            <pc:docMk/>
            <pc:sldMk cId="2656362188" sldId="268"/>
            <ac:spMk id="2" creationId="{E6F3EE1D-386D-5213-8F80-4D842790272F}"/>
          </ac:spMkLst>
        </pc:spChg>
        <pc:spChg chg="del">
          <ac:chgData name="St. Jean, Austin" userId="a560d33f-5cf7-46af-9103-54931b11ef6c" providerId="ADAL" clId="{82ECDD52-E6BD-4835-97D9-6755EB382039}" dt="2023-11-26T03:45:06.320" v="4434" actId="478"/>
          <ac:spMkLst>
            <pc:docMk/>
            <pc:sldMk cId="2656362188" sldId="268"/>
            <ac:spMk id="3" creationId="{4E860EBC-D238-460B-EDE3-31080A149E54}"/>
          </ac:spMkLst>
        </pc:spChg>
        <pc:spChg chg="add">
          <ac:chgData name="St. Jean, Austin" userId="a560d33f-5cf7-46af-9103-54931b11ef6c" providerId="ADAL" clId="{82ECDD52-E6BD-4835-97D9-6755EB382039}" dt="2023-11-26T03:45:11.682" v="4435" actId="26606"/>
          <ac:spMkLst>
            <pc:docMk/>
            <pc:sldMk cId="2656362188" sldId="268"/>
            <ac:spMk id="7" creationId="{3A397E3E-B90C-4D82-BAAA-36F7AC6A4565}"/>
          </ac:spMkLst>
        </pc:spChg>
        <pc:spChg chg="add">
          <ac:chgData name="St. Jean, Austin" userId="a560d33f-5cf7-46af-9103-54931b11ef6c" providerId="ADAL" clId="{82ECDD52-E6BD-4835-97D9-6755EB382039}" dt="2023-11-26T03:45:11.682" v="4435" actId="26606"/>
          <ac:spMkLst>
            <pc:docMk/>
            <pc:sldMk cId="2656362188" sldId="268"/>
            <ac:spMk id="9" creationId="{E16C8D8F-10E9-4498-ABDB-0F923F8B6837}"/>
          </ac:spMkLst>
        </pc:spChg>
        <pc:spChg chg="add">
          <ac:chgData name="St. Jean, Austin" userId="a560d33f-5cf7-46af-9103-54931b11ef6c" providerId="ADAL" clId="{82ECDD52-E6BD-4835-97D9-6755EB382039}" dt="2023-11-26T03:45:11.682" v="4435" actId="26606"/>
          <ac:spMkLst>
            <pc:docMk/>
            <pc:sldMk cId="2656362188" sldId="268"/>
            <ac:spMk id="11" creationId="{1E5A83E3-8A11-4492-BB6E-F5F2240316FB}"/>
          </ac:spMkLst>
        </pc:spChg>
        <pc:spChg chg="add">
          <ac:chgData name="St. Jean, Austin" userId="a560d33f-5cf7-46af-9103-54931b11ef6c" providerId="ADAL" clId="{82ECDD52-E6BD-4835-97D9-6755EB382039}" dt="2023-11-26T03:45:11.682" v="4435" actId="26606"/>
          <ac:spMkLst>
            <pc:docMk/>
            <pc:sldMk cId="2656362188" sldId="268"/>
            <ac:spMk id="13" creationId="{8CF5E676-CA04-4CED-9F1E-5026ED66E66D}"/>
          </ac:spMkLst>
        </pc:spChg>
        <pc:spChg chg="add">
          <ac:chgData name="St. Jean, Austin" userId="a560d33f-5cf7-46af-9103-54931b11ef6c" providerId="ADAL" clId="{82ECDD52-E6BD-4835-97D9-6755EB382039}" dt="2023-11-26T03:45:11.682" v="4435" actId="26606"/>
          <ac:spMkLst>
            <pc:docMk/>
            <pc:sldMk cId="2656362188" sldId="268"/>
            <ac:spMk id="15" creationId="{6BA9E676-A8FC-4C2F-8D78-C13ED8ABDBA8}"/>
          </ac:spMkLst>
        </pc:spChg>
        <pc:spChg chg="add">
          <ac:chgData name="St. Jean, Austin" userId="a560d33f-5cf7-46af-9103-54931b11ef6c" providerId="ADAL" clId="{82ECDD52-E6BD-4835-97D9-6755EB382039}" dt="2023-11-26T03:45:11.682" v="4435" actId="26606"/>
          <ac:spMkLst>
            <pc:docMk/>
            <pc:sldMk cId="2656362188" sldId="268"/>
            <ac:spMk id="17" creationId="{A2B5CBEA-F125-49B6-8335-227C325B112B}"/>
          </ac:spMkLst>
        </pc:spChg>
        <pc:spChg chg="add">
          <ac:chgData name="St. Jean, Austin" userId="a560d33f-5cf7-46af-9103-54931b11ef6c" providerId="ADAL" clId="{82ECDD52-E6BD-4835-97D9-6755EB382039}" dt="2023-11-26T03:45:11.682" v="4435" actId="26606"/>
          <ac:spMkLst>
            <pc:docMk/>
            <pc:sldMk cId="2656362188" sldId="268"/>
            <ac:spMk id="19" creationId="{EECD79B5-5FC5-495F-BFD6-346C16E787A7}"/>
          </ac:spMkLst>
        </pc:spChg>
        <pc:spChg chg="add">
          <ac:chgData name="St. Jean, Austin" userId="a560d33f-5cf7-46af-9103-54931b11ef6c" providerId="ADAL" clId="{82ECDD52-E6BD-4835-97D9-6755EB382039}" dt="2023-11-26T03:45:11.682" v="4435" actId="26606"/>
          <ac:spMkLst>
            <pc:docMk/>
            <pc:sldMk cId="2656362188" sldId="268"/>
            <ac:spMk id="21" creationId="{2C1D3151-5F97-4860-B56C-C98BD62CC255}"/>
          </ac:spMkLst>
        </pc:spChg>
        <pc:spChg chg="add">
          <ac:chgData name="St. Jean, Austin" userId="a560d33f-5cf7-46af-9103-54931b11ef6c" providerId="ADAL" clId="{82ECDD52-E6BD-4835-97D9-6755EB382039}" dt="2023-11-26T03:45:11.682" v="4435" actId="26606"/>
          <ac:spMkLst>
            <pc:docMk/>
            <pc:sldMk cId="2656362188" sldId="268"/>
            <ac:spMk id="23" creationId="{32D9D048-3063-435A-8C23-26C1907E9619}"/>
          </ac:spMkLst>
        </pc:spChg>
        <pc:spChg chg="add">
          <ac:chgData name="St. Jean, Austin" userId="a560d33f-5cf7-46af-9103-54931b11ef6c" providerId="ADAL" clId="{82ECDD52-E6BD-4835-97D9-6755EB382039}" dt="2023-11-26T03:45:11.682" v="4435" actId="26606"/>
          <ac:spMkLst>
            <pc:docMk/>
            <pc:sldMk cId="2656362188" sldId="268"/>
            <ac:spMk id="25" creationId="{8DE96824-E506-4448-8704-5EC7BF7BC51B}"/>
          </ac:spMkLst>
        </pc:spChg>
        <pc:spChg chg="add">
          <ac:chgData name="St. Jean, Austin" userId="a560d33f-5cf7-46af-9103-54931b11ef6c" providerId="ADAL" clId="{82ECDD52-E6BD-4835-97D9-6755EB382039}" dt="2023-11-26T03:45:11.682" v="4435" actId="26606"/>
          <ac:spMkLst>
            <pc:docMk/>
            <pc:sldMk cId="2656362188" sldId="268"/>
            <ac:spMk id="27" creationId="{4D1A5E71-B6B6-486A-8CDC-C7ABD9B903F6}"/>
          </ac:spMkLst>
        </pc:spChg>
        <pc:spChg chg="add">
          <ac:chgData name="St. Jean, Austin" userId="a560d33f-5cf7-46af-9103-54931b11ef6c" providerId="ADAL" clId="{82ECDD52-E6BD-4835-97D9-6755EB382039}" dt="2023-11-26T03:45:11.682" v="4435" actId="26606"/>
          <ac:spMkLst>
            <pc:docMk/>
            <pc:sldMk cId="2656362188" sldId="268"/>
            <ac:spMk id="29" creationId="{B6C541AE-9B02-44C0-B8C6-B2DEA7ED3813}"/>
          </ac:spMkLst>
        </pc:spChg>
      </pc:sldChg>
      <pc:sldChg chg="modSp del mod">
        <pc:chgData name="St. Jean, Austin" userId="a560d33f-5cf7-46af-9103-54931b11ef6c" providerId="ADAL" clId="{82ECDD52-E6BD-4835-97D9-6755EB382039}" dt="2023-11-26T02:59:11.234" v="3185" actId="2696"/>
        <pc:sldMkLst>
          <pc:docMk/>
          <pc:sldMk cId="1535446611" sldId="269"/>
        </pc:sldMkLst>
        <pc:spChg chg="mod">
          <ac:chgData name="St. Jean, Austin" userId="a560d33f-5cf7-46af-9103-54931b11ef6c" providerId="ADAL" clId="{82ECDD52-E6BD-4835-97D9-6755EB382039}" dt="2023-11-22T23:10:47.713" v="37" actId="14100"/>
          <ac:spMkLst>
            <pc:docMk/>
            <pc:sldMk cId="1535446611" sldId="269"/>
            <ac:spMk id="2" creationId="{C52C7508-31A4-C0D3-B317-2AEED998EF43}"/>
          </ac:spMkLst>
        </pc:spChg>
        <pc:spChg chg="mod">
          <ac:chgData name="St. Jean, Austin" userId="a560d33f-5cf7-46af-9103-54931b11ef6c" providerId="ADAL" clId="{82ECDD52-E6BD-4835-97D9-6755EB382039}" dt="2023-11-26T02:58:04.173" v="3159" actId="14100"/>
          <ac:spMkLst>
            <pc:docMk/>
            <pc:sldMk cId="1535446611" sldId="269"/>
            <ac:spMk id="7" creationId="{300A0807-F436-9A6D-2C47-8E744B3D1501}"/>
          </ac:spMkLst>
        </pc:spChg>
      </pc:sldChg>
      <pc:sldChg chg="addSp delSp modSp mod">
        <pc:chgData name="St. Jean, Austin" userId="a560d33f-5cf7-46af-9103-54931b11ef6c" providerId="ADAL" clId="{82ECDD52-E6BD-4835-97D9-6755EB382039}" dt="2023-12-01T19:36:11.028" v="7123" actId="2085"/>
        <pc:sldMkLst>
          <pc:docMk/>
          <pc:sldMk cId="1995669426" sldId="270"/>
        </pc:sldMkLst>
        <pc:spChg chg="mod">
          <ac:chgData name="St. Jean, Austin" userId="a560d33f-5cf7-46af-9103-54931b11ef6c" providerId="ADAL" clId="{82ECDD52-E6BD-4835-97D9-6755EB382039}" dt="2023-12-01T19:26:29.339" v="6977" actId="1076"/>
          <ac:spMkLst>
            <pc:docMk/>
            <pc:sldMk cId="1995669426" sldId="270"/>
            <ac:spMk id="2" creationId="{77A3A05A-5653-B8C2-10BA-77394E51D8A7}"/>
          </ac:spMkLst>
        </pc:spChg>
        <pc:spChg chg="del mod ord">
          <ac:chgData name="St. Jean, Austin" userId="a560d33f-5cf7-46af-9103-54931b11ef6c" providerId="ADAL" clId="{82ECDD52-E6BD-4835-97D9-6755EB382039}" dt="2023-12-01T19:27:40.342" v="6992" actId="478"/>
          <ac:spMkLst>
            <pc:docMk/>
            <pc:sldMk cId="1995669426" sldId="270"/>
            <ac:spMk id="3" creationId="{1626D7E7-5EC7-7205-237D-22AE8DC4793E}"/>
          </ac:spMkLst>
        </pc:spChg>
        <pc:spChg chg="add del mod">
          <ac:chgData name="St. Jean, Austin" userId="a560d33f-5cf7-46af-9103-54931b11ef6c" providerId="ADAL" clId="{82ECDD52-E6BD-4835-97D9-6755EB382039}" dt="2023-12-01T19:27:42.200" v="6993" actId="478"/>
          <ac:spMkLst>
            <pc:docMk/>
            <pc:sldMk cId="1995669426" sldId="270"/>
            <ac:spMk id="8" creationId="{9D2B6ECB-F90C-1856-ABFB-9A040FC6AE25}"/>
          </ac:spMkLst>
        </pc:spChg>
        <pc:spChg chg="add del">
          <ac:chgData name="St. Jean, Austin" userId="a560d33f-5cf7-46af-9103-54931b11ef6c" providerId="ADAL" clId="{82ECDD52-E6BD-4835-97D9-6755EB382039}" dt="2023-11-26T03:41:17.390" v="4421" actId="26606"/>
          <ac:spMkLst>
            <pc:docMk/>
            <pc:sldMk cId="1995669426" sldId="270"/>
            <ac:spMk id="10" creationId="{5A0118C5-4F8D-4CF4-BADD-53FEACC6C42A}"/>
          </ac:spMkLst>
        </pc:spChg>
        <pc:spChg chg="add del">
          <ac:chgData name="St. Jean, Austin" userId="a560d33f-5cf7-46af-9103-54931b11ef6c" providerId="ADAL" clId="{82ECDD52-E6BD-4835-97D9-6755EB382039}" dt="2023-11-26T03:41:17.390" v="4421" actId="26606"/>
          <ac:spMkLst>
            <pc:docMk/>
            <pc:sldMk cId="1995669426" sldId="270"/>
            <ac:spMk id="27" creationId="{C4C270DE-0BEB-4372-B440-7EADA6FAFA55}"/>
          </ac:spMkLst>
        </pc:spChg>
        <pc:spChg chg="add del">
          <ac:chgData name="St. Jean, Austin" userId="a560d33f-5cf7-46af-9103-54931b11ef6c" providerId="ADAL" clId="{82ECDD52-E6BD-4835-97D9-6755EB382039}" dt="2023-11-26T03:41:17.390" v="4421" actId="26606"/>
          <ac:spMkLst>
            <pc:docMk/>
            <pc:sldMk cId="1995669426" sldId="270"/>
            <ac:spMk id="29" creationId="{757ACA0C-8702-4043-8D4D-582EAEDF1CF8}"/>
          </ac:spMkLst>
        </pc:spChg>
        <pc:spChg chg="add del">
          <ac:chgData name="St. Jean, Austin" userId="a560d33f-5cf7-46af-9103-54931b11ef6c" providerId="ADAL" clId="{82ECDD52-E6BD-4835-97D9-6755EB382039}" dt="2023-11-26T03:41:15.587" v="4418" actId="26606"/>
          <ac:spMkLst>
            <pc:docMk/>
            <pc:sldMk cId="1995669426" sldId="270"/>
            <ac:spMk id="34" creationId="{5A0118C5-4F8D-4CF4-BADD-53FEACC6C42A}"/>
          </ac:spMkLst>
        </pc:spChg>
        <pc:spChg chg="add del">
          <ac:chgData name="St. Jean, Austin" userId="a560d33f-5cf7-46af-9103-54931b11ef6c" providerId="ADAL" clId="{82ECDD52-E6BD-4835-97D9-6755EB382039}" dt="2023-11-26T03:41:15.587" v="4418" actId="26606"/>
          <ac:spMkLst>
            <pc:docMk/>
            <pc:sldMk cId="1995669426" sldId="270"/>
            <ac:spMk id="36" creationId="{037C701E-5151-4086-9CF2-7F44AA38A6F5}"/>
          </ac:spMkLst>
        </pc:spChg>
        <pc:spChg chg="add del">
          <ac:chgData name="St. Jean, Austin" userId="a560d33f-5cf7-46af-9103-54931b11ef6c" providerId="ADAL" clId="{82ECDD52-E6BD-4835-97D9-6755EB382039}" dt="2023-11-26T03:41:15.587" v="4418" actId="26606"/>
          <ac:spMkLst>
            <pc:docMk/>
            <pc:sldMk cId="1995669426" sldId="270"/>
            <ac:spMk id="38" creationId="{E656C08E-A84B-4C76-9D3B-46237B5A9751}"/>
          </ac:spMkLst>
        </pc:spChg>
        <pc:spChg chg="add del">
          <ac:chgData name="St. Jean, Austin" userId="a560d33f-5cf7-46af-9103-54931b11ef6c" providerId="ADAL" clId="{82ECDD52-E6BD-4835-97D9-6755EB382039}" dt="2023-11-26T03:41:17.381" v="4420" actId="26606"/>
          <ac:spMkLst>
            <pc:docMk/>
            <pc:sldMk cId="1995669426" sldId="270"/>
            <ac:spMk id="222" creationId="{5A0118C5-4F8D-4CF4-BADD-53FEACC6C42A}"/>
          </ac:spMkLst>
        </pc:spChg>
        <pc:spChg chg="add del">
          <ac:chgData name="St. Jean, Austin" userId="a560d33f-5cf7-46af-9103-54931b11ef6c" providerId="ADAL" clId="{82ECDD52-E6BD-4835-97D9-6755EB382039}" dt="2023-11-26T03:41:17.381" v="4420" actId="26606"/>
          <ac:spMkLst>
            <pc:docMk/>
            <pc:sldMk cId="1995669426" sldId="270"/>
            <ac:spMk id="228" creationId="{EAED1919-54A1-41C9-B30B-A3FF3F58E38B}"/>
          </ac:spMkLst>
        </pc:spChg>
        <pc:spChg chg="add del">
          <ac:chgData name="St. Jean, Austin" userId="a560d33f-5cf7-46af-9103-54931b11ef6c" providerId="ADAL" clId="{82ECDD52-E6BD-4835-97D9-6755EB382039}" dt="2023-11-26T03:41:17.381" v="4420" actId="26606"/>
          <ac:spMkLst>
            <pc:docMk/>
            <pc:sldMk cId="1995669426" sldId="270"/>
            <ac:spMk id="232" creationId="{FFFEB18F-F81F-4CED-BE64-EB888A77C3B8}"/>
          </ac:spMkLst>
        </pc:spChg>
        <pc:spChg chg="add">
          <ac:chgData name="St. Jean, Austin" userId="a560d33f-5cf7-46af-9103-54931b11ef6c" providerId="ADAL" clId="{82ECDD52-E6BD-4835-97D9-6755EB382039}" dt="2023-11-26T03:41:17.390" v="4421" actId="26606"/>
          <ac:spMkLst>
            <pc:docMk/>
            <pc:sldMk cId="1995669426" sldId="270"/>
            <ac:spMk id="236" creationId="{5A0118C5-4F8D-4CF4-BADD-53FEACC6C42A}"/>
          </ac:spMkLst>
        </pc:spChg>
        <pc:spChg chg="add">
          <ac:chgData name="St. Jean, Austin" userId="a560d33f-5cf7-46af-9103-54931b11ef6c" providerId="ADAL" clId="{82ECDD52-E6BD-4835-97D9-6755EB382039}" dt="2023-11-26T03:41:17.390" v="4421" actId="26606"/>
          <ac:spMkLst>
            <pc:docMk/>
            <pc:sldMk cId="1995669426" sldId="270"/>
            <ac:spMk id="240" creationId="{24F61E28-F51E-44F9-B827-A32BAAABDC4C}"/>
          </ac:spMkLst>
        </pc:spChg>
        <pc:grpChg chg="add del">
          <ac:chgData name="St. Jean, Austin" userId="a560d33f-5cf7-46af-9103-54931b11ef6c" providerId="ADAL" clId="{82ECDD52-E6BD-4835-97D9-6755EB382039}" dt="2023-11-26T03:41:17.390" v="4421" actId="26606"/>
          <ac:grpSpMkLst>
            <pc:docMk/>
            <pc:sldMk cId="1995669426" sldId="270"/>
            <ac:grpSpMk id="12" creationId="{D92F9A1A-77F4-4E16-958B-64BB489FFEBC}"/>
          </ac:grpSpMkLst>
        </pc:grpChg>
        <pc:grpChg chg="add del">
          <ac:chgData name="St. Jean, Austin" userId="a560d33f-5cf7-46af-9103-54931b11ef6c" providerId="ADAL" clId="{82ECDD52-E6BD-4835-97D9-6755EB382039}" dt="2023-11-26T03:41:15.587" v="4418" actId="26606"/>
          <ac:grpSpMkLst>
            <pc:docMk/>
            <pc:sldMk cId="1995669426" sldId="270"/>
            <ac:grpSpMk id="40" creationId="{72FB3F6E-946C-4B30-8EAA-64FA3056D06D}"/>
          </ac:grpSpMkLst>
        </pc:grpChg>
        <pc:grpChg chg="add">
          <ac:chgData name="St. Jean, Austin" userId="a560d33f-5cf7-46af-9103-54931b11ef6c" providerId="ADAL" clId="{82ECDD52-E6BD-4835-97D9-6755EB382039}" dt="2023-11-26T03:41:17.390" v="4421" actId="26606"/>
          <ac:grpSpMkLst>
            <pc:docMk/>
            <pc:sldMk cId="1995669426" sldId="270"/>
            <ac:grpSpMk id="42" creationId="{57CD476F-4071-4E06-BD94-582AC00926A6}"/>
          </ac:grpSpMkLst>
        </pc:grpChg>
        <pc:grpChg chg="add del">
          <ac:chgData name="St. Jean, Austin" userId="a560d33f-5cf7-46af-9103-54931b11ef6c" providerId="ADAL" clId="{82ECDD52-E6BD-4835-97D9-6755EB382039}" dt="2023-11-26T03:41:17.381" v="4420" actId="26606"/>
          <ac:grpSpMkLst>
            <pc:docMk/>
            <pc:sldMk cId="1995669426" sldId="270"/>
            <ac:grpSpMk id="223" creationId="{00C7DD97-49DC-4BFD-951D-CFF51B976DE9}"/>
          </ac:grpSpMkLst>
        </pc:grpChg>
        <pc:grpChg chg="add del">
          <ac:chgData name="St. Jean, Austin" userId="a560d33f-5cf7-46af-9103-54931b11ef6c" providerId="ADAL" clId="{82ECDD52-E6BD-4835-97D9-6755EB382039}" dt="2023-11-26T03:41:17.381" v="4420" actId="26606"/>
          <ac:grpSpMkLst>
            <pc:docMk/>
            <pc:sldMk cId="1995669426" sldId="270"/>
            <ac:grpSpMk id="225" creationId="{176786CF-68E6-476D-909E-8522718B7BE0}"/>
          </ac:grpSpMkLst>
        </pc:grpChg>
        <pc:grpChg chg="add del">
          <ac:chgData name="St. Jean, Austin" userId="a560d33f-5cf7-46af-9103-54931b11ef6c" providerId="ADAL" clId="{82ECDD52-E6BD-4835-97D9-6755EB382039}" dt="2023-11-26T03:41:17.381" v="4420" actId="26606"/>
          <ac:grpSpMkLst>
            <pc:docMk/>
            <pc:sldMk cId="1995669426" sldId="270"/>
            <ac:grpSpMk id="229" creationId="{00E015F5-1A99-4E40-BC3D-7707802996B5}"/>
          </ac:grpSpMkLst>
        </pc:grpChg>
        <pc:grpChg chg="add del">
          <ac:chgData name="St. Jean, Austin" userId="a560d33f-5cf7-46af-9103-54931b11ef6c" providerId="ADAL" clId="{82ECDD52-E6BD-4835-97D9-6755EB382039}" dt="2023-11-26T03:41:17.381" v="4420" actId="26606"/>
          <ac:grpSpMkLst>
            <pc:docMk/>
            <pc:sldMk cId="1995669426" sldId="270"/>
            <ac:grpSpMk id="233" creationId="{A04977CB-3825-471A-A590-C57F8C350306}"/>
          </ac:grpSpMkLst>
        </pc:grpChg>
        <pc:grpChg chg="add">
          <ac:chgData name="St. Jean, Austin" userId="a560d33f-5cf7-46af-9103-54931b11ef6c" providerId="ADAL" clId="{82ECDD52-E6BD-4835-97D9-6755EB382039}" dt="2023-11-26T03:41:17.390" v="4421" actId="26606"/>
          <ac:grpSpMkLst>
            <pc:docMk/>
            <pc:sldMk cId="1995669426" sldId="270"/>
            <ac:grpSpMk id="237" creationId="{732A444C-81CA-4D10-998B-529CE31D356C}"/>
          </ac:grpSpMkLst>
        </pc:grpChg>
        <pc:graphicFrameChg chg="add mod modGraphic">
          <ac:chgData name="St. Jean, Austin" userId="a560d33f-5cf7-46af-9103-54931b11ef6c" providerId="ADAL" clId="{82ECDD52-E6BD-4835-97D9-6755EB382039}" dt="2023-12-01T19:36:11.028" v="7123" actId="2085"/>
          <ac:graphicFrameMkLst>
            <pc:docMk/>
            <pc:sldMk cId="1995669426" sldId="270"/>
            <ac:graphicFrameMk id="6" creationId="{490A6ECC-9C09-2488-6BA2-6C352B9DB848}"/>
          </ac:graphicFrameMkLst>
        </pc:graphicFrameChg>
        <pc:picChg chg="mod ord">
          <ac:chgData name="St. Jean, Austin" userId="a560d33f-5cf7-46af-9103-54931b11ef6c" providerId="ADAL" clId="{82ECDD52-E6BD-4835-97D9-6755EB382039}" dt="2023-11-26T03:41:32.229" v="4427" actId="14100"/>
          <ac:picMkLst>
            <pc:docMk/>
            <pc:sldMk cId="1995669426" sldId="270"/>
            <ac:picMk id="4" creationId="{A9791023-EC41-5D71-8653-12CCD82727F9}"/>
          </ac:picMkLst>
        </pc:picChg>
        <pc:picChg chg="mod">
          <ac:chgData name="St. Jean, Austin" userId="a560d33f-5cf7-46af-9103-54931b11ef6c" providerId="ADAL" clId="{82ECDD52-E6BD-4835-97D9-6755EB382039}" dt="2023-11-26T03:41:26.049" v="4424" actId="14100"/>
          <ac:picMkLst>
            <pc:docMk/>
            <pc:sldMk cId="1995669426" sldId="270"/>
            <ac:picMk id="5" creationId="{10407A3F-A1B4-5AFC-3BFF-C09FE028CACC}"/>
          </ac:picMkLst>
        </pc:picChg>
      </pc:sldChg>
      <pc:sldChg chg="addSp delSp modSp new del mod setBg">
        <pc:chgData name="St. Jean, Austin" userId="a560d33f-5cf7-46af-9103-54931b11ef6c" providerId="ADAL" clId="{82ECDD52-E6BD-4835-97D9-6755EB382039}" dt="2023-12-01T18:59:26.767" v="6635" actId="2696"/>
        <pc:sldMkLst>
          <pc:docMk/>
          <pc:sldMk cId="4182739883" sldId="271"/>
        </pc:sldMkLst>
        <pc:spChg chg="mod">
          <ac:chgData name="St. Jean, Austin" userId="a560d33f-5cf7-46af-9103-54931b11ef6c" providerId="ADAL" clId="{82ECDD52-E6BD-4835-97D9-6755EB382039}" dt="2023-11-26T03:42:31.518" v="4433" actId="207"/>
          <ac:spMkLst>
            <pc:docMk/>
            <pc:sldMk cId="4182739883" sldId="271"/>
            <ac:spMk id="2" creationId="{2C6953B9-20C1-5833-0617-C8BF6B4C9E8B}"/>
          </ac:spMkLst>
        </pc:spChg>
        <pc:spChg chg="mod">
          <ac:chgData name="St. Jean, Austin" userId="a560d33f-5cf7-46af-9103-54931b11ef6c" providerId="ADAL" clId="{82ECDD52-E6BD-4835-97D9-6755EB382039}" dt="2023-11-26T03:36:39.747" v="4369" actId="26606"/>
          <ac:spMkLst>
            <pc:docMk/>
            <pc:sldMk cId="4182739883" sldId="271"/>
            <ac:spMk id="3" creationId="{EB4250A8-AD3E-5F33-8DB5-FAF36F1469D8}"/>
          </ac:spMkLst>
        </pc:spChg>
        <pc:spChg chg="add del">
          <ac:chgData name="St. Jean, Austin" userId="a560d33f-5cf7-46af-9103-54931b11ef6c" providerId="ADAL" clId="{82ECDD52-E6BD-4835-97D9-6755EB382039}" dt="2023-11-26T03:36:39.728" v="4368" actId="26606"/>
          <ac:spMkLst>
            <pc:docMk/>
            <pc:sldMk cId="4182739883" sldId="271"/>
            <ac:spMk id="8" creationId="{E8A8EAB8-D2FF-444D-B34B-7D32F106AD0E}"/>
          </ac:spMkLst>
        </pc:spChg>
        <pc:spChg chg="add">
          <ac:chgData name="St. Jean, Austin" userId="a560d33f-5cf7-46af-9103-54931b11ef6c" providerId="ADAL" clId="{82ECDD52-E6BD-4835-97D9-6755EB382039}" dt="2023-11-26T03:36:39.747" v="4369" actId="26606"/>
          <ac:spMkLst>
            <pc:docMk/>
            <pc:sldMk cId="4182739883" sldId="271"/>
            <ac:spMk id="14" creationId="{718BDA89-0D2C-4C4E-99F6-D7A220FE48D3}"/>
          </ac:spMkLst>
        </pc:spChg>
        <pc:spChg chg="add">
          <ac:chgData name="St. Jean, Austin" userId="a560d33f-5cf7-46af-9103-54931b11ef6c" providerId="ADAL" clId="{82ECDD52-E6BD-4835-97D9-6755EB382039}" dt="2023-11-26T03:36:39.747" v="4369" actId="26606"/>
          <ac:spMkLst>
            <pc:docMk/>
            <pc:sldMk cId="4182739883" sldId="271"/>
            <ac:spMk id="15" creationId="{5A0118C5-4F8D-4CF4-BADD-53FEACC6C42A}"/>
          </ac:spMkLst>
        </pc:spChg>
        <pc:spChg chg="add">
          <ac:chgData name="St. Jean, Austin" userId="a560d33f-5cf7-46af-9103-54931b11ef6c" providerId="ADAL" clId="{82ECDD52-E6BD-4835-97D9-6755EB382039}" dt="2023-11-26T03:36:39.747" v="4369" actId="26606"/>
          <ac:spMkLst>
            <pc:docMk/>
            <pc:sldMk cId="4182739883" sldId="271"/>
            <ac:spMk id="19" creationId="{CAEBFCD5-5356-4326-8D39-8235A46CD7B2}"/>
          </ac:spMkLst>
        </pc:spChg>
        <pc:spChg chg="add">
          <ac:chgData name="St. Jean, Austin" userId="a560d33f-5cf7-46af-9103-54931b11ef6c" providerId="ADAL" clId="{82ECDD52-E6BD-4835-97D9-6755EB382039}" dt="2023-11-26T03:36:39.747" v="4369" actId="26606"/>
          <ac:spMkLst>
            <pc:docMk/>
            <pc:sldMk cId="4182739883" sldId="271"/>
            <ac:spMk id="20" creationId="{7CE98B01-ED41-482F-AFA1-19C7FA7C04A7}"/>
          </ac:spMkLst>
        </pc:spChg>
        <pc:spChg chg="add">
          <ac:chgData name="St. Jean, Austin" userId="a560d33f-5cf7-46af-9103-54931b11ef6c" providerId="ADAL" clId="{82ECDD52-E6BD-4835-97D9-6755EB382039}" dt="2023-11-26T03:36:39.747" v="4369" actId="26606"/>
          <ac:spMkLst>
            <pc:docMk/>
            <pc:sldMk cId="4182739883" sldId="271"/>
            <ac:spMk id="21" creationId="{F6814848-248A-47DD-88E0-95099D951EF8}"/>
          </ac:spMkLst>
        </pc:spChg>
        <pc:spChg chg="add">
          <ac:chgData name="St. Jean, Austin" userId="a560d33f-5cf7-46af-9103-54931b11ef6c" providerId="ADAL" clId="{82ECDD52-E6BD-4835-97D9-6755EB382039}" dt="2023-11-26T03:36:39.747" v="4369" actId="26606"/>
          <ac:spMkLst>
            <pc:docMk/>
            <pc:sldMk cId="4182739883" sldId="271"/>
            <ac:spMk id="22" creationId="{B9CABDD0-8DF6-4974-A224-9A2A81778003}"/>
          </ac:spMkLst>
        </pc:spChg>
        <pc:grpChg chg="add">
          <ac:chgData name="St. Jean, Austin" userId="a560d33f-5cf7-46af-9103-54931b11ef6c" providerId="ADAL" clId="{82ECDD52-E6BD-4835-97D9-6755EB382039}" dt="2023-11-26T03:36:39.747" v="4369" actId="26606"/>
          <ac:grpSpMkLst>
            <pc:docMk/>
            <pc:sldMk cId="4182739883" sldId="271"/>
            <ac:grpSpMk id="16" creationId="{6B67BE95-96EF-433C-9F29-B0732AA6B6AC}"/>
          </ac:grpSpMkLst>
        </pc:grpChg>
        <pc:grpChg chg="add">
          <ac:chgData name="St. Jean, Austin" userId="a560d33f-5cf7-46af-9103-54931b11ef6c" providerId="ADAL" clId="{82ECDD52-E6BD-4835-97D9-6755EB382039}" dt="2023-11-26T03:36:39.747" v="4369" actId="26606"/>
          <ac:grpSpMkLst>
            <pc:docMk/>
            <pc:sldMk cId="4182739883" sldId="271"/>
            <ac:grpSpMk id="24" creationId="{D6E8B984-55B9-4A62-A043-997D00F0AE09}"/>
          </ac:grpSpMkLst>
        </pc:grpChg>
        <pc:cxnChg chg="add del">
          <ac:chgData name="St. Jean, Austin" userId="a560d33f-5cf7-46af-9103-54931b11ef6c" providerId="ADAL" clId="{82ECDD52-E6BD-4835-97D9-6755EB382039}" dt="2023-11-26T03:36:39.728" v="4368" actId="26606"/>
          <ac:cxnSpMkLst>
            <pc:docMk/>
            <pc:sldMk cId="4182739883" sldId="271"/>
            <ac:cxnSpMk id="10" creationId="{067633D1-6EE6-4118-B9F0-B363477BEE7A}"/>
          </ac:cxnSpMkLst>
        </pc:cxnChg>
        <pc:cxnChg chg="add del">
          <ac:chgData name="St. Jean, Austin" userId="a560d33f-5cf7-46af-9103-54931b11ef6c" providerId="ADAL" clId="{82ECDD52-E6BD-4835-97D9-6755EB382039}" dt="2023-11-26T03:36:39.728" v="4368" actId="26606"/>
          <ac:cxnSpMkLst>
            <pc:docMk/>
            <pc:sldMk cId="4182739883" sldId="271"/>
            <ac:cxnSpMk id="12" creationId="{4AD7FFC6-42A9-49CB-B5E9-B3F6B038331B}"/>
          </ac:cxnSpMkLst>
        </pc:cxnChg>
      </pc:sldChg>
      <pc:sldChg chg="addSp delSp modSp new del mod setBg">
        <pc:chgData name="St. Jean, Austin" userId="a560d33f-5cf7-46af-9103-54931b11ef6c" providerId="ADAL" clId="{82ECDD52-E6BD-4835-97D9-6755EB382039}" dt="2023-12-01T18:47:09.315" v="6464" actId="2696"/>
        <pc:sldMkLst>
          <pc:docMk/>
          <pc:sldMk cId="3776478915" sldId="272"/>
        </pc:sldMkLst>
        <pc:spChg chg="del mod">
          <ac:chgData name="St. Jean, Austin" userId="a560d33f-5cf7-46af-9103-54931b11ef6c" providerId="ADAL" clId="{82ECDD52-E6BD-4835-97D9-6755EB382039}" dt="2023-12-01T18:06:30.373" v="5996" actId="21"/>
          <ac:spMkLst>
            <pc:docMk/>
            <pc:sldMk cId="3776478915" sldId="272"/>
            <ac:spMk id="2" creationId="{77935AC1-3A95-C520-DB3A-0B3C204D214C}"/>
          </ac:spMkLst>
        </pc:spChg>
        <pc:spChg chg="del mod">
          <ac:chgData name="St. Jean, Austin" userId="a560d33f-5cf7-46af-9103-54931b11ef6c" providerId="ADAL" clId="{82ECDD52-E6BD-4835-97D9-6755EB382039}" dt="2023-12-01T18:05:59.365" v="5978" actId="21"/>
          <ac:spMkLst>
            <pc:docMk/>
            <pc:sldMk cId="3776478915" sldId="272"/>
            <ac:spMk id="3" creationId="{1F946F3E-079B-C846-2181-261FAE73BDA5}"/>
          </ac:spMkLst>
        </pc:spChg>
        <pc:spChg chg="add mod">
          <ac:chgData name="St. Jean, Austin" userId="a560d33f-5cf7-46af-9103-54931b11ef6c" providerId="ADAL" clId="{82ECDD52-E6BD-4835-97D9-6755EB382039}" dt="2023-12-01T18:05:59.365" v="5978" actId="21"/>
          <ac:spMkLst>
            <pc:docMk/>
            <pc:sldMk cId="3776478915" sldId="272"/>
            <ac:spMk id="6" creationId="{3B883B8D-5425-927A-E48C-B03A7ED5E081}"/>
          </ac:spMkLst>
        </pc:spChg>
        <pc:spChg chg="add del">
          <ac:chgData name="St. Jean, Austin" userId="a560d33f-5cf7-46af-9103-54931b11ef6c" providerId="ADAL" clId="{82ECDD52-E6BD-4835-97D9-6755EB382039}" dt="2023-11-26T03:46:11.449" v="4446" actId="26606"/>
          <ac:spMkLst>
            <pc:docMk/>
            <pc:sldMk cId="3776478915" sldId="272"/>
            <ac:spMk id="8" creationId="{5A0118C5-4F8D-4CF4-BADD-53FEACC6C42A}"/>
          </ac:spMkLst>
        </pc:spChg>
        <pc:spChg chg="add mod">
          <ac:chgData name="St. Jean, Austin" userId="a560d33f-5cf7-46af-9103-54931b11ef6c" providerId="ADAL" clId="{82ECDD52-E6BD-4835-97D9-6755EB382039}" dt="2023-12-01T18:06:45.303" v="5998" actId="1076"/>
          <ac:spMkLst>
            <pc:docMk/>
            <pc:sldMk cId="3776478915" sldId="272"/>
            <ac:spMk id="8" creationId="{E395E04B-E270-A33E-F83C-8BEACA389ECA}"/>
          </ac:spMkLst>
        </pc:spChg>
        <pc:spChg chg="add del">
          <ac:chgData name="St. Jean, Austin" userId="a560d33f-5cf7-46af-9103-54931b11ef6c" providerId="ADAL" clId="{82ECDD52-E6BD-4835-97D9-6755EB382039}" dt="2023-11-26T03:46:11.449" v="4446" actId="26606"/>
          <ac:spMkLst>
            <pc:docMk/>
            <pc:sldMk cId="3776478915" sldId="272"/>
            <ac:spMk id="10" creationId="{D0A98BBA-D3EA-45DC-B8A1-9C61397D4C21}"/>
          </ac:spMkLst>
        </pc:spChg>
        <pc:spChg chg="add del">
          <ac:chgData name="St. Jean, Austin" userId="a560d33f-5cf7-46af-9103-54931b11ef6c" providerId="ADAL" clId="{82ECDD52-E6BD-4835-97D9-6755EB382039}" dt="2023-11-26T03:46:11.449" v="4446" actId="26606"/>
          <ac:spMkLst>
            <pc:docMk/>
            <pc:sldMk cId="3776478915" sldId="272"/>
            <ac:spMk id="12" creationId="{2E4C95AB-2BD7-4E38-BDD5-1E41F3A9BCF3}"/>
          </ac:spMkLst>
        </pc:spChg>
        <pc:spChg chg="add del">
          <ac:chgData name="St. Jean, Austin" userId="a560d33f-5cf7-46af-9103-54931b11ef6c" providerId="ADAL" clId="{82ECDD52-E6BD-4835-97D9-6755EB382039}" dt="2023-11-26T03:45:50.631" v="4439" actId="26606"/>
          <ac:spMkLst>
            <pc:docMk/>
            <pc:sldMk cId="3776478915" sldId="272"/>
            <ac:spMk id="32" creationId="{5A0118C5-4F8D-4CF4-BADD-53FEACC6C42A}"/>
          </ac:spMkLst>
        </pc:spChg>
        <pc:spChg chg="add del">
          <ac:chgData name="St. Jean, Austin" userId="a560d33f-5cf7-46af-9103-54931b11ef6c" providerId="ADAL" clId="{82ECDD52-E6BD-4835-97D9-6755EB382039}" dt="2023-11-26T03:45:50.631" v="4439" actId="26606"/>
          <ac:spMkLst>
            <pc:docMk/>
            <pc:sldMk cId="3776478915" sldId="272"/>
            <ac:spMk id="34" creationId="{A99050EE-26AF-4253-BD50-F0FCD965A8F6}"/>
          </ac:spMkLst>
        </pc:spChg>
        <pc:spChg chg="add del">
          <ac:chgData name="St. Jean, Austin" userId="a560d33f-5cf7-46af-9103-54931b11ef6c" providerId="ADAL" clId="{82ECDD52-E6BD-4835-97D9-6755EB382039}" dt="2023-11-26T03:45:58.992" v="4443" actId="26606"/>
          <ac:spMkLst>
            <pc:docMk/>
            <pc:sldMk cId="3776478915" sldId="272"/>
            <ac:spMk id="38" creationId="{C7278469-3C3C-49CE-AEEE-E176A4900B78}"/>
          </ac:spMkLst>
        </pc:spChg>
        <pc:spChg chg="add del">
          <ac:chgData name="St. Jean, Austin" userId="a560d33f-5cf7-46af-9103-54931b11ef6c" providerId="ADAL" clId="{82ECDD52-E6BD-4835-97D9-6755EB382039}" dt="2023-11-26T03:45:50.631" v="4439" actId="26606"/>
          <ac:spMkLst>
            <pc:docMk/>
            <pc:sldMk cId="3776478915" sldId="272"/>
            <ac:spMk id="40" creationId="{D0C78466-EB6E-45A0-99A6-A00789ACD90A}"/>
          </ac:spMkLst>
        </pc:spChg>
        <pc:spChg chg="add del">
          <ac:chgData name="St. Jean, Austin" userId="a560d33f-5cf7-46af-9103-54931b11ef6c" providerId="ADAL" clId="{82ECDD52-E6BD-4835-97D9-6755EB382039}" dt="2023-11-26T03:45:50.631" v="4439" actId="26606"/>
          <ac:spMkLst>
            <pc:docMk/>
            <pc:sldMk cId="3776478915" sldId="272"/>
            <ac:spMk id="42" creationId="{E99F76E4-5DFD-4DBE-B042-66FBCD1182C9}"/>
          </ac:spMkLst>
        </pc:spChg>
        <pc:spChg chg="add del">
          <ac:chgData name="St. Jean, Austin" userId="a560d33f-5cf7-46af-9103-54931b11ef6c" providerId="ADAL" clId="{82ECDD52-E6BD-4835-97D9-6755EB382039}" dt="2023-11-26T03:45:58.992" v="4443" actId="26606"/>
          <ac:spMkLst>
            <pc:docMk/>
            <pc:sldMk cId="3776478915" sldId="272"/>
            <ac:spMk id="46" creationId="{C83B66D7-137D-4AC1-B172-53D60F08BEB5}"/>
          </ac:spMkLst>
        </pc:spChg>
        <pc:spChg chg="add del">
          <ac:chgData name="St. Jean, Austin" userId="a560d33f-5cf7-46af-9103-54931b11ef6c" providerId="ADAL" clId="{82ECDD52-E6BD-4835-97D9-6755EB382039}" dt="2023-11-26T03:45:58.992" v="4443" actId="26606"/>
          <ac:spMkLst>
            <pc:docMk/>
            <pc:sldMk cId="3776478915" sldId="272"/>
            <ac:spMk id="48" creationId="{F6B92503-6984-4D15-8B98-8718709B785D}"/>
          </ac:spMkLst>
        </pc:spChg>
        <pc:spChg chg="add del">
          <ac:chgData name="St. Jean, Austin" userId="a560d33f-5cf7-46af-9103-54931b11ef6c" providerId="ADAL" clId="{82ECDD52-E6BD-4835-97D9-6755EB382039}" dt="2023-11-26T03:45:58.992" v="4443" actId="26606"/>
          <ac:spMkLst>
            <pc:docMk/>
            <pc:sldMk cId="3776478915" sldId="272"/>
            <ac:spMk id="50" creationId="{08DDF938-524E-4C18-A47D-C00627832366}"/>
          </ac:spMkLst>
        </pc:spChg>
        <pc:spChg chg="add del">
          <ac:chgData name="St. Jean, Austin" userId="a560d33f-5cf7-46af-9103-54931b11ef6c" providerId="ADAL" clId="{82ECDD52-E6BD-4835-97D9-6755EB382039}" dt="2023-11-26T03:45:52.609" v="4441" actId="26606"/>
          <ac:spMkLst>
            <pc:docMk/>
            <pc:sldMk cId="3776478915" sldId="272"/>
            <ac:spMk id="386" creationId="{5A0118C5-4F8D-4CF4-BADD-53FEACC6C42A}"/>
          </ac:spMkLst>
        </pc:spChg>
        <pc:spChg chg="add del">
          <ac:chgData name="St. Jean, Austin" userId="a560d33f-5cf7-46af-9103-54931b11ef6c" providerId="ADAL" clId="{82ECDD52-E6BD-4835-97D9-6755EB382039}" dt="2023-11-26T03:45:52.609" v="4441" actId="26606"/>
          <ac:spMkLst>
            <pc:docMk/>
            <pc:sldMk cId="3776478915" sldId="272"/>
            <ac:spMk id="400" creationId="{EC11F68A-CC71-4196-BBF3-20CDCD75D4E6}"/>
          </ac:spMkLst>
        </pc:spChg>
        <pc:spChg chg="add del">
          <ac:chgData name="St. Jean, Austin" userId="a560d33f-5cf7-46af-9103-54931b11ef6c" providerId="ADAL" clId="{82ECDD52-E6BD-4835-97D9-6755EB382039}" dt="2023-11-26T03:45:52.609" v="4441" actId="26606"/>
          <ac:spMkLst>
            <pc:docMk/>
            <pc:sldMk cId="3776478915" sldId="272"/>
            <ac:spMk id="401" creationId="{085F9950-F10E-4E64-962B-F70345789875}"/>
          </ac:spMkLst>
        </pc:spChg>
        <pc:spChg chg="add del">
          <ac:chgData name="St. Jean, Austin" userId="a560d33f-5cf7-46af-9103-54931b11ef6c" providerId="ADAL" clId="{82ECDD52-E6BD-4835-97D9-6755EB382039}" dt="2023-11-26T03:45:58.992" v="4443" actId="26606"/>
          <ac:spMkLst>
            <pc:docMk/>
            <pc:sldMk cId="3776478915" sldId="272"/>
            <ac:spMk id="403" creationId="{5A0118C5-4F8D-4CF4-BADD-53FEACC6C42A}"/>
          </ac:spMkLst>
        </pc:spChg>
        <pc:spChg chg="add del">
          <ac:chgData name="St. Jean, Austin" userId="a560d33f-5cf7-46af-9103-54931b11ef6c" providerId="ADAL" clId="{82ECDD52-E6BD-4835-97D9-6755EB382039}" dt="2023-11-26T03:45:58.992" v="4443" actId="26606"/>
          <ac:spMkLst>
            <pc:docMk/>
            <pc:sldMk cId="3776478915" sldId="272"/>
            <ac:spMk id="404" creationId="{4E0A5C5C-2A95-428E-9F6A-0D29EBD57C9F}"/>
          </ac:spMkLst>
        </pc:spChg>
        <pc:spChg chg="add del">
          <ac:chgData name="St. Jean, Austin" userId="a560d33f-5cf7-46af-9103-54931b11ef6c" providerId="ADAL" clId="{82ECDD52-E6BD-4835-97D9-6755EB382039}" dt="2023-11-26T03:45:58.992" v="4443" actId="26606"/>
          <ac:spMkLst>
            <pc:docMk/>
            <pc:sldMk cId="3776478915" sldId="272"/>
            <ac:spMk id="405" creationId="{1056F38F-7C4E-461D-8709-7D0024AE1F79}"/>
          </ac:spMkLst>
        </pc:spChg>
        <pc:spChg chg="add del">
          <ac:chgData name="St. Jean, Austin" userId="a560d33f-5cf7-46af-9103-54931b11ef6c" providerId="ADAL" clId="{82ECDD52-E6BD-4835-97D9-6755EB382039}" dt="2023-11-26T03:45:58.992" v="4443" actId="26606"/>
          <ac:spMkLst>
            <pc:docMk/>
            <pc:sldMk cId="3776478915" sldId="272"/>
            <ac:spMk id="409" creationId="{4C6598AB-1C17-4D54-951C-A082D94ACB7A}"/>
          </ac:spMkLst>
        </pc:spChg>
        <pc:spChg chg="add del">
          <ac:chgData name="St. Jean, Austin" userId="a560d33f-5cf7-46af-9103-54931b11ef6c" providerId="ADAL" clId="{82ECDD52-E6BD-4835-97D9-6755EB382039}" dt="2023-11-26T03:46:11.437" v="4445" actId="26606"/>
          <ac:spMkLst>
            <pc:docMk/>
            <pc:sldMk cId="3776478915" sldId="272"/>
            <ac:spMk id="411" creationId="{5A0118C5-4F8D-4CF4-BADD-53FEACC6C42A}"/>
          </ac:spMkLst>
        </pc:spChg>
        <pc:spChg chg="add del">
          <ac:chgData name="St. Jean, Austin" userId="a560d33f-5cf7-46af-9103-54931b11ef6c" providerId="ADAL" clId="{82ECDD52-E6BD-4835-97D9-6755EB382039}" dt="2023-11-26T03:46:11.437" v="4445" actId="26606"/>
          <ac:spMkLst>
            <pc:docMk/>
            <pc:sldMk cId="3776478915" sldId="272"/>
            <ac:spMk id="412" creationId="{A99050EE-26AF-4253-BD50-F0FCD965A8F6}"/>
          </ac:spMkLst>
        </pc:spChg>
        <pc:spChg chg="add del">
          <ac:chgData name="St. Jean, Austin" userId="a560d33f-5cf7-46af-9103-54931b11ef6c" providerId="ADAL" clId="{82ECDD52-E6BD-4835-97D9-6755EB382039}" dt="2023-11-26T03:46:11.437" v="4445" actId="26606"/>
          <ac:spMkLst>
            <pc:docMk/>
            <pc:sldMk cId="3776478915" sldId="272"/>
            <ac:spMk id="415" creationId="{D0C78466-EB6E-45A0-99A6-A00789ACD90A}"/>
          </ac:spMkLst>
        </pc:spChg>
        <pc:spChg chg="add del">
          <ac:chgData name="St. Jean, Austin" userId="a560d33f-5cf7-46af-9103-54931b11ef6c" providerId="ADAL" clId="{82ECDD52-E6BD-4835-97D9-6755EB382039}" dt="2023-11-26T03:46:11.437" v="4445" actId="26606"/>
          <ac:spMkLst>
            <pc:docMk/>
            <pc:sldMk cId="3776478915" sldId="272"/>
            <ac:spMk id="416" creationId="{E99F76E4-5DFD-4DBE-B042-66FBCD1182C9}"/>
          </ac:spMkLst>
        </pc:spChg>
        <pc:spChg chg="add">
          <ac:chgData name="St. Jean, Austin" userId="a560d33f-5cf7-46af-9103-54931b11ef6c" providerId="ADAL" clId="{82ECDD52-E6BD-4835-97D9-6755EB382039}" dt="2023-11-26T03:46:11.449" v="4446" actId="26606"/>
          <ac:spMkLst>
            <pc:docMk/>
            <pc:sldMk cId="3776478915" sldId="272"/>
            <ac:spMk id="429" creationId="{5A0118C5-4F8D-4CF4-BADD-53FEACC6C42A}"/>
          </ac:spMkLst>
        </pc:spChg>
        <pc:spChg chg="add">
          <ac:chgData name="St. Jean, Austin" userId="a560d33f-5cf7-46af-9103-54931b11ef6c" providerId="ADAL" clId="{82ECDD52-E6BD-4835-97D9-6755EB382039}" dt="2023-11-26T03:46:11.449" v="4446" actId="26606"/>
          <ac:spMkLst>
            <pc:docMk/>
            <pc:sldMk cId="3776478915" sldId="272"/>
            <ac:spMk id="430" creationId="{55C61911-45B2-48BF-AC7A-1EB579B42CBB}"/>
          </ac:spMkLst>
        </pc:spChg>
        <pc:spChg chg="add">
          <ac:chgData name="St. Jean, Austin" userId="a560d33f-5cf7-46af-9103-54931b11ef6c" providerId="ADAL" clId="{82ECDD52-E6BD-4835-97D9-6755EB382039}" dt="2023-11-26T03:46:11.449" v="4446" actId="26606"/>
          <ac:spMkLst>
            <pc:docMk/>
            <pc:sldMk cId="3776478915" sldId="272"/>
            <ac:spMk id="431" creationId="{2DE4D4CE-6DAE-4A05-BE5B-6BCE3F4EC79B}"/>
          </ac:spMkLst>
        </pc:spChg>
        <pc:spChg chg="add">
          <ac:chgData name="St. Jean, Austin" userId="a560d33f-5cf7-46af-9103-54931b11ef6c" providerId="ADAL" clId="{82ECDD52-E6BD-4835-97D9-6755EB382039}" dt="2023-11-26T03:46:11.449" v="4446" actId="26606"/>
          <ac:spMkLst>
            <pc:docMk/>
            <pc:sldMk cId="3776478915" sldId="272"/>
            <ac:spMk id="434" creationId="{10C23D31-5B0A-4956-A59F-A24F57D2A959}"/>
          </ac:spMkLst>
        </pc:spChg>
        <pc:spChg chg="add">
          <ac:chgData name="St. Jean, Austin" userId="a560d33f-5cf7-46af-9103-54931b11ef6c" providerId="ADAL" clId="{82ECDD52-E6BD-4835-97D9-6755EB382039}" dt="2023-11-26T03:46:11.449" v="4446" actId="26606"/>
          <ac:spMkLst>
            <pc:docMk/>
            <pc:sldMk cId="3776478915" sldId="272"/>
            <ac:spMk id="435" creationId="{F4C6FC6E-4AAF-4628-B7E5-85DF9D323B6F}"/>
          </ac:spMkLst>
        </pc:spChg>
        <pc:grpChg chg="add del">
          <ac:chgData name="St. Jean, Austin" userId="a560d33f-5cf7-46af-9103-54931b11ef6c" providerId="ADAL" clId="{82ECDD52-E6BD-4835-97D9-6755EB382039}" dt="2023-11-26T03:46:11.449" v="4446" actId="26606"/>
          <ac:grpSpMkLst>
            <pc:docMk/>
            <pc:sldMk cId="3776478915" sldId="272"/>
            <ac:grpSpMk id="14" creationId="{85836128-58DE-4E5A-B27E-DFE747CA0B2B}"/>
          </ac:grpSpMkLst>
        </pc:grpChg>
        <pc:grpChg chg="add del">
          <ac:chgData name="St. Jean, Austin" userId="a560d33f-5cf7-46af-9103-54931b11ef6c" providerId="ADAL" clId="{82ECDD52-E6BD-4835-97D9-6755EB382039}" dt="2023-11-26T03:45:50.631" v="4439" actId="26606"/>
          <ac:grpSpMkLst>
            <pc:docMk/>
            <pc:sldMk cId="3776478915" sldId="272"/>
            <ac:grpSpMk id="36" creationId="{00E015F5-1A99-4E40-BC3D-7707802996B5}"/>
          </ac:grpSpMkLst>
        </pc:grpChg>
        <pc:grpChg chg="add del">
          <ac:chgData name="St. Jean, Austin" userId="a560d33f-5cf7-46af-9103-54931b11ef6c" providerId="ADAL" clId="{82ECDD52-E6BD-4835-97D9-6755EB382039}" dt="2023-11-26T03:45:50.631" v="4439" actId="26606"/>
          <ac:grpSpMkLst>
            <pc:docMk/>
            <pc:sldMk cId="3776478915" sldId="272"/>
            <ac:grpSpMk id="44" creationId="{5468B3A9-705E-43C3-A742-0619B0D8F2EE}"/>
          </ac:grpSpMkLst>
        </pc:grpChg>
        <pc:grpChg chg="add del">
          <ac:chgData name="St. Jean, Austin" userId="a560d33f-5cf7-46af-9103-54931b11ef6c" providerId="ADAL" clId="{82ECDD52-E6BD-4835-97D9-6755EB382039}" dt="2023-11-26T03:45:58.992" v="4443" actId="26606"/>
          <ac:grpSpMkLst>
            <pc:docMk/>
            <pc:sldMk cId="3776478915" sldId="272"/>
            <ac:grpSpMk id="52" creationId="{3773FAF5-C452-4455-9411-D6AF5EBD4CA9}"/>
          </ac:grpSpMkLst>
        </pc:grpChg>
        <pc:grpChg chg="add del">
          <ac:chgData name="St. Jean, Austin" userId="a560d33f-5cf7-46af-9103-54931b11ef6c" providerId="ADAL" clId="{82ECDD52-E6BD-4835-97D9-6755EB382039}" dt="2023-11-26T03:45:50.631" v="4439" actId="26606"/>
          <ac:grpSpMkLst>
            <pc:docMk/>
            <pc:sldMk cId="3776478915" sldId="272"/>
            <ac:grpSpMk id="215" creationId="{773717CC-ECEE-4ABF-BA61-C59F46801775}"/>
          </ac:grpSpMkLst>
        </pc:grpChg>
        <pc:grpChg chg="add del">
          <ac:chgData name="St. Jean, Austin" userId="a560d33f-5cf7-46af-9103-54931b11ef6c" providerId="ADAL" clId="{82ECDD52-E6BD-4835-97D9-6755EB382039}" dt="2023-11-26T03:45:52.609" v="4441" actId="26606"/>
          <ac:grpSpMkLst>
            <pc:docMk/>
            <pc:sldMk cId="3776478915" sldId="272"/>
            <ac:grpSpMk id="387" creationId="{1E8369D0-2C3B-4E27-AC6C-A246AC28CDA1}"/>
          </ac:grpSpMkLst>
        </pc:grpChg>
        <pc:grpChg chg="add del">
          <ac:chgData name="St. Jean, Austin" userId="a560d33f-5cf7-46af-9103-54931b11ef6c" providerId="ADAL" clId="{82ECDD52-E6BD-4835-97D9-6755EB382039}" dt="2023-11-26T03:45:52.609" v="4441" actId="26606"/>
          <ac:grpSpMkLst>
            <pc:docMk/>
            <pc:sldMk cId="3776478915" sldId="272"/>
            <ac:grpSpMk id="389" creationId="{C6F74901-2A71-43C3-837C-27CCD6B6D636}"/>
          </ac:grpSpMkLst>
        </pc:grpChg>
        <pc:grpChg chg="add del">
          <ac:chgData name="St. Jean, Austin" userId="a560d33f-5cf7-46af-9103-54931b11ef6c" providerId="ADAL" clId="{82ECDD52-E6BD-4835-97D9-6755EB382039}" dt="2023-11-26T03:45:58.992" v="4443" actId="26606"/>
          <ac:grpSpMkLst>
            <pc:docMk/>
            <pc:sldMk cId="3776478915" sldId="272"/>
            <ac:grpSpMk id="406" creationId="{93DC754C-7E09-422D-A8BB-AF632E90DFA2}"/>
          </ac:grpSpMkLst>
        </pc:grpChg>
        <pc:grpChg chg="add del">
          <ac:chgData name="St. Jean, Austin" userId="a560d33f-5cf7-46af-9103-54931b11ef6c" providerId="ADAL" clId="{82ECDD52-E6BD-4835-97D9-6755EB382039}" dt="2023-11-26T03:46:11.437" v="4445" actId="26606"/>
          <ac:grpSpMkLst>
            <pc:docMk/>
            <pc:sldMk cId="3776478915" sldId="272"/>
            <ac:grpSpMk id="413" creationId="{00E015F5-1A99-4E40-BC3D-7707802996B5}"/>
          </ac:grpSpMkLst>
        </pc:grpChg>
        <pc:grpChg chg="add del">
          <ac:chgData name="St. Jean, Austin" userId="a560d33f-5cf7-46af-9103-54931b11ef6c" providerId="ADAL" clId="{82ECDD52-E6BD-4835-97D9-6755EB382039}" dt="2023-11-26T03:46:11.437" v="4445" actId="26606"/>
          <ac:grpSpMkLst>
            <pc:docMk/>
            <pc:sldMk cId="3776478915" sldId="272"/>
            <ac:grpSpMk id="417" creationId="{5468B3A9-705E-43C3-A742-0619B0D8F2EE}"/>
          </ac:grpSpMkLst>
        </pc:grpChg>
        <pc:grpChg chg="add del">
          <ac:chgData name="St. Jean, Austin" userId="a560d33f-5cf7-46af-9103-54931b11ef6c" providerId="ADAL" clId="{82ECDD52-E6BD-4835-97D9-6755EB382039}" dt="2023-11-26T03:46:11.437" v="4445" actId="26606"/>
          <ac:grpSpMkLst>
            <pc:docMk/>
            <pc:sldMk cId="3776478915" sldId="272"/>
            <ac:grpSpMk id="427" creationId="{773717CC-ECEE-4ABF-BA61-C59F46801775}"/>
          </ac:grpSpMkLst>
        </pc:grpChg>
        <pc:grpChg chg="add">
          <ac:chgData name="St. Jean, Austin" userId="a560d33f-5cf7-46af-9103-54931b11ef6c" providerId="ADAL" clId="{82ECDD52-E6BD-4835-97D9-6755EB382039}" dt="2023-11-26T03:46:11.449" v="4446" actId="26606"/>
          <ac:grpSpMkLst>
            <pc:docMk/>
            <pc:sldMk cId="3776478915" sldId="272"/>
            <ac:grpSpMk id="432" creationId="{B8CB1D39-68D4-4372-BF3B-2A33A7495E2B}"/>
          </ac:grpSpMkLst>
        </pc:grpChg>
        <pc:grpChg chg="add">
          <ac:chgData name="St. Jean, Austin" userId="a560d33f-5cf7-46af-9103-54931b11ef6c" providerId="ADAL" clId="{82ECDD52-E6BD-4835-97D9-6755EB382039}" dt="2023-11-26T03:46:11.449" v="4446" actId="26606"/>
          <ac:grpSpMkLst>
            <pc:docMk/>
            <pc:sldMk cId="3776478915" sldId="272"/>
            <ac:grpSpMk id="436" creationId="{582A903B-6B78-4F0A-B7C9-3D80499020B8}"/>
          </ac:grpSpMkLst>
        </pc:grpChg>
        <pc:picChg chg="del mod">
          <ac:chgData name="St. Jean, Austin" userId="a560d33f-5cf7-46af-9103-54931b11ef6c" providerId="ADAL" clId="{82ECDD52-E6BD-4835-97D9-6755EB382039}" dt="2023-12-01T18:45:43.288" v="6444" actId="21"/>
          <ac:picMkLst>
            <pc:docMk/>
            <pc:sldMk cId="3776478915" sldId="272"/>
            <ac:picMk id="4" creationId="{012C45D6-26C9-2D2B-D02C-590CF5B53D2C}"/>
          </ac:picMkLst>
        </pc:picChg>
      </pc:sldChg>
      <pc:sldChg chg="addSp delSp modSp new mod setBg modNotesTx">
        <pc:chgData name="St. Jean, Austin" userId="a560d33f-5cf7-46af-9103-54931b11ef6c" providerId="ADAL" clId="{82ECDD52-E6BD-4835-97D9-6755EB382039}" dt="2023-12-01T19:15:26.751" v="6894" actId="20577"/>
        <pc:sldMkLst>
          <pc:docMk/>
          <pc:sldMk cId="4153655894" sldId="273"/>
        </pc:sldMkLst>
        <pc:spChg chg="mod">
          <ac:chgData name="St. Jean, Austin" userId="a560d33f-5cf7-46af-9103-54931b11ef6c" providerId="ADAL" clId="{82ECDD52-E6BD-4835-97D9-6755EB382039}" dt="2023-12-01T19:15:26.751" v="6894" actId="20577"/>
          <ac:spMkLst>
            <pc:docMk/>
            <pc:sldMk cId="4153655894" sldId="273"/>
            <ac:spMk id="2" creationId="{AD460234-E9C8-BD4F-5BBD-4D362F26E08B}"/>
          </ac:spMkLst>
        </pc:spChg>
        <pc:spChg chg="del mod">
          <ac:chgData name="St. Jean, Austin" userId="a560d33f-5cf7-46af-9103-54931b11ef6c" providerId="ADAL" clId="{82ECDD52-E6BD-4835-97D9-6755EB382039}" dt="2023-11-26T03:37:39.539" v="4370" actId="26606"/>
          <ac:spMkLst>
            <pc:docMk/>
            <pc:sldMk cId="4153655894" sldId="273"/>
            <ac:spMk id="3" creationId="{19F81B49-B1F3-AFE3-EAAD-2A96136CF23A}"/>
          </ac:spMkLst>
        </pc:spChg>
        <pc:spChg chg="add mod">
          <ac:chgData name="St. Jean, Austin" userId="a560d33f-5cf7-46af-9103-54931b11ef6c" providerId="ADAL" clId="{82ECDD52-E6BD-4835-97D9-6755EB382039}" dt="2023-11-26T02:58:44.802" v="3181" actId="20577"/>
          <ac:spMkLst>
            <pc:docMk/>
            <pc:sldMk cId="4153655894" sldId="273"/>
            <ac:spMk id="4" creationId="{A0AC1CA5-5785-CDB0-A61B-802FF90A5709}"/>
          </ac:spMkLst>
        </pc:spChg>
        <pc:spChg chg="add mod">
          <ac:chgData name="St. Jean, Austin" userId="a560d33f-5cf7-46af-9103-54931b11ef6c" providerId="ADAL" clId="{82ECDD52-E6BD-4835-97D9-6755EB382039}" dt="2023-12-01T19:12:13.553" v="6858" actId="1076"/>
          <ac:spMkLst>
            <pc:docMk/>
            <pc:sldMk cId="4153655894" sldId="273"/>
            <ac:spMk id="5" creationId="{6B23F51E-0428-7385-341B-C097A6F473FB}"/>
          </ac:spMkLst>
        </pc:spChg>
        <pc:spChg chg="add mod">
          <ac:chgData name="St. Jean, Austin" userId="a560d33f-5cf7-46af-9103-54931b11ef6c" providerId="ADAL" clId="{82ECDD52-E6BD-4835-97D9-6755EB382039}" dt="2023-12-01T19:12:01.400" v="6857" actId="1076"/>
          <ac:spMkLst>
            <pc:docMk/>
            <pc:sldMk cId="4153655894" sldId="273"/>
            <ac:spMk id="8" creationId="{7B4E1902-7887-90C7-6EAE-437F8900827C}"/>
          </ac:spMkLst>
        </pc:spChg>
        <pc:graphicFrameChg chg="add mod">
          <ac:chgData name="St. Jean, Austin" userId="a560d33f-5cf7-46af-9103-54931b11ef6c" providerId="ADAL" clId="{82ECDD52-E6BD-4835-97D9-6755EB382039}" dt="2023-12-01T18:49:13.284" v="6492" actId="2085"/>
          <ac:graphicFrameMkLst>
            <pc:docMk/>
            <pc:sldMk cId="4153655894" sldId="273"/>
            <ac:graphicFrameMk id="9" creationId="{EF7E17EB-B21B-C912-3565-3BBCA0CEEBCB}"/>
          </ac:graphicFrameMkLst>
        </pc:graphicFrameChg>
        <pc:picChg chg="add del mod">
          <ac:chgData name="St. Jean, Austin" userId="a560d33f-5cf7-46af-9103-54931b11ef6c" providerId="ADAL" clId="{82ECDD52-E6BD-4835-97D9-6755EB382039}" dt="2023-11-26T03:15:53.036" v="3876" actId="478"/>
          <ac:picMkLst>
            <pc:docMk/>
            <pc:sldMk cId="4153655894" sldId="273"/>
            <ac:picMk id="6" creationId="{BCDBB3E1-44CC-09CA-0C0E-C94598AFA302}"/>
          </ac:picMkLst>
        </pc:picChg>
        <pc:picChg chg="add mod">
          <ac:chgData name="St. Jean, Austin" userId="a560d33f-5cf7-46af-9103-54931b11ef6c" providerId="ADAL" clId="{82ECDD52-E6BD-4835-97D9-6755EB382039}" dt="2023-12-01T19:12:15.128" v="6859" actId="1076"/>
          <ac:picMkLst>
            <pc:docMk/>
            <pc:sldMk cId="4153655894" sldId="273"/>
            <ac:picMk id="7" creationId="{BCC5FF9C-CA43-83EE-1C32-BC21FFC3E285}"/>
          </ac:picMkLst>
        </pc:picChg>
      </pc:sldChg>
      <pc:sldChg chg="addSp delSp modSp new mod setBg setClrOvrMap">
        <pc:chgData name="St. Jean, Austin" userId="a560d33f-5cf7-46af-9103-54931b11ef6c" providerId="ADAL" clId="{82ECDD52-E6BD-4835-97D9-6755EB382039}" dt="2023-12-01T19:16:38.248" v="6903" actId="20577"/>
        <pc:sldMkLst>
          <pc:docMk/>
          <pc:sldMk cId="169788510" sldId="274"/>
        </pc:sldMkLst>
        <pc:spChg chg="mod">
          <ac:chgData name="St. Jean, Austin" userId="a560d33f-5cf7-46af-9103-54931b11ef6c" providerId="ADAL" clId="{82ECDD52-E6BD-4835-97D9-6755EB382039}" dt="2023-12-01T19:16:38.248" v="6903" actId="20577"/>
          <ac:spMkLst>
            <pc:docMk/>
            <pc:sldMk cId="169788510" sldId="274"/>
            <ac:spMk id="2" creationId="{908D7AE8-C12F-39CF-01E8-468698475BBC}"/>
          </ac:spMkLst>
        </pc:spChg>
        <pc:spChg chg="del">
          <ac:chgData name="St. Jean, Austin" userId="a560d33f-5cf7-46af-9103-54931b11ef6c" providerId="ADAL" clId="{82ECDD52-E6BD-4835-97D9-6755EB382039}" dt="2023-12-01T19:13:56.868" v="6863" actId="478"/>
          <ac:spMkLst>
            <pc:docMk/>
            <pc:sldMk cId="169788510" sldId="274"/>
            <ac:spMk id="3" creationId="{134A8E3E-EDB7-2327-9A46-230ECF0B29DD}"/>
          </ac:spMkLst>
        </pc:spChg>
        <pc:spChg chg="add del">
          <ac:chgData name="St. Jean, Austin" userId="a560d33f-5cf7-46af-9103-54931b11ef6c" providerId="ADAL" clId="{82ECDD52-E6BD-4835-97D9-6755EB382039}" dt="2023-12-01T19:14:19.006" v="6866" actId="26606"/>
          <ac:spMkLst>
            <pc:docMk/>
            <pc:sldMk cId="169788510" sldId="274"/>
            <ac:spMk id="7" creationId="{66B332A4-D438-4773-A77F-5ED49A448D9D}"/>
          </ac:spMkLst>
        </pc:spChg>
        <pc:spChg chg="add del">
          <ac:chgData name="St. Jean, Austin" userId="a560d33f-5cf7-46af-9103-54931b11ef6c" providerId="ADAL" clId="{82ECDD52-E6BD-4835-97D9-6755EB382039}" dt="2023-12-01T19:14:19.006" v="6866" actId="26606"/>
          <ac:spMkLst>
            <pc:docMk/>
            <pc:sldMk cId="169788510" sldId="274"/>
            <ac:spMk id="9" creationId="{DF9AD32D-FF05-44F4-BD4D-9CEE89B71EB9}"/>
          </ac:spMkLst>
        </pc:spChg>
        <pc:spChg chg="add">
          <ac:chgData name="St. Jean, Austin" userId="a560d33f-5cf7-46af-9103-54931b11ef6c" providerId="ADAL" clId="{82ECDD52-E6BD-4835-97D9-6755EB382039}" dt="2023-12-01T19:14:19.006" v="6866" actId="26606"/>
          <ac:spMkLst>
            <pc:docMk/>
            <pc:sldMk cId="169788510" sldId="274"/>
            <ac:spMk id="14" creationId="{3A397E3E-B90C-4D82-BAAA-36F7AC6A4565}"/>
          </ac:spMkLst>
        </pc:spChg>
        <pc:spChg chg="add">
          <ac:chgData name="St. Jean, Austin" userId="a560d33f-5cf7-46af-9103-54931b11ef6c" providerId="ADAL" clId="{82ECDD52-E6BD-4835-97D9-6755EB382039}" dt="2023-12-01T19:14:19.006" v="6866" actId="26606"/>
          <ac:spMkLst>
            <pc:docMk/>
            <pc:sldMk cId="169788510" sldId="274"/>
            <ac:spMk id="16" creationId="{E16C8D8F-10E9-4498-ABDB-0F923F8B6837}"/>
          </ac:spMkLst>
        </pc:spChg>
        <pc:spChg chg="add">
          <ac:chgData name="St. Jean, Austin" userId="a560d33f-5cf7-46af-9103-54931b11ef6c" providerId="ADAL" clId="{82ECDD52-E6BD-4835-97D9-6755EB382039}" dt="2023-12-01T19:14:19.006" v="6866" actId="26606"/>
          <ac:spMkLst>
            <pc:docMk/>
            <pc:sldMk cId="169788510" sldId="274"/>
            <ac:spMk id="18" creationId="{1E5A83E3-8A11-4492-BB6E-F5F2240316FB}"/>
          </ac:spMkLst>
        </pc:spChg>
        <pc:spChg chg="add">
          <ac:chgData name="St. Jean, Austin" userId="a560d33f-5cf7-46af-9103-54931b11ef6c" providerId="ADAL" clId="{82ECDD52-E6BD-4835-97D9-6755EB382039}" dt="2023-12-01T19:14:19.006" v="6866" actId="26606"/>
          <ac:spMkLst>
            <pc:docMk/>
            <pc:sldMk cId="169788510" sldId="274"/>
            <ac:spMk id="20" creationId="{8CF5E676-CA04-4CED-9F1E-5026ED66E66D}"/>
          </ac:spMkLst>
        </pc:spChg>
        <pc:spChg chg="add">
          <ac:chgData name="St. Jean, Austin" userId="a560d33f-5cf7-46af-9103-54931b11ef6c" providerId="ADAL" clId="{82ECDD52-E6BD-4835-97D9-6755EB382039}" dt="2023-12-01T19:14:19.006" v="6866" actId="26606"/>
          <ac:spMkLst>
            <pc:docMk/>
            <pc:sldMk cId="169788510" sldId="274"/>
            <ac:spMk id="22" creationId="{6BA9E676-A8FC-4C2F-8D78-C13ED8ABDBA8}"/>
          </ac:spMkLst>
        </pc:spChg>
        <pc:spChg chg="add">
          <ac:chgData name="St. Jean, Austin" userId="a560d33f-5cf7-46af-9103-54931b11ef6c" providerId="ADAL" clId="{82ECDD52-E6BD-4835-97D9-6755EB382039}" dt="2023-12-01T19:14:19.006" v="6866" actId="26606"/>
          <ac:spMkLst>
            <pc:docMk/>
            <pc:sldMk cId="169788510" sldId="274"/>
            <ac:spMk id="24" creationId="{A2B5CBEA-F125-49B6-8335-227C325B112B}"/>
          </ac:spMkLst>
        </pc:spChg>
        <pc:spChg chg="add">
          <ac:chgData name="St. Jean, Austin" userId="a560d33f-5cf7-46af-9103-54931b11ef6c" providerId="ADAL" clId="{82ECDD52-E6BD-4835-97D9-6755EB382039}" dt="2023-12-01T19:14:19.006" v="6866" actId="26606"/>
          <ac:spMkLst>
            <pc:docMk/>
            <pc:sldMk cId="169788510" sldId="274"/>
            <ac:spMk id="26" creationId="{EECD79B5-5FC5-495F-BFD6-346C16E787A7}"/>
          </ac:spMkLst>
        </pc:spChg>
        <pc:spChg chg="add">
          <ac:chgData name="St. Jean, Austin" userId="a560d33f-5cf7-46af-9103-54931b11ef6c" providerId="ADAL" clId="{82ECDD52-E6BD-4835-97D9-6755EB382039}" dt="2023-12-01T19:14:19.006" v="6866" actId="26606"/>
          <ac:spMkLst>
            <pc:docMk/>
            <pc:sldMk cId="169788510" sldId="274"/>
            <ac:spMk id="28" creationId="{2C1D3151-5F97-4860-B56C-C98BD62CC255}"/>
          </ac:spMkLst>
        </pc:spChg>
        <pc:spChg chg="add">
          <ac:chgData name="St. Jean, Austin" userId="a560d33f-5cf7-46af-9103-54931b11ef6c" providerId="ADAL" clId="{82ECDD52-E6BD-4835-97D9-6755EB382039}" dt="2023-12-01T19:14:19.006" v="6866" actId="26606"/>
          <ac:spMkLst>
            <pc:docMk/>
            <pc:sldMk cId="169788510" sldId="274"/>
            <ac:spMk id="30" creationId="{32D9D048-3063-435A-8C23-26C1907E9619}"/>
          </ac:spMkLst>
        </pc:spChg>
        <pc:spChg chg="add">
          <ac:chgData name="St. Jean, Austin" userId="a560d33f-5cf7-46af-9103-54931b11ef6c" providerId="ADAL" clId="{82ECDD52-E6BD-4835-97D9-6755EB382039}" dt="2023-12-01T19:14:19.006" v="6866" actId="26606"/>
          <ac:spMkLst>
            <pc:docMk/>
            <pc:sldMk cId="169788510" sldId="274"/>
            <ac:spMk id="32" creationId="{8DE96824-E506-4448-8704-5EC7BF7BC51B}"/>
          </ac:spMkLst>
        </pc:spChg>
        <pc:spChg chg="add">
          <ac:chgData name="St. Jean, Austin" userId="a560d33f-5cf7-46af-9103-54931b11ef6c" providerId="ADAL" clId="{82ECDD52-E6BD-4835-97D9-6755EB382039}" dt="2023-12-01T19:14:19.006" v="6866" actId="26606"/>
          <ac:spMkLst>
            <pc:docMk/>
            <pc:sldMk cId="169788510" sldId="274"/>
            <ac:spMk id="34" creationId="{4D1A5E71-B6B6-486A-8CDC-C7ABD9B903F6}"/>
          </ac:spMkLst>
        </pc:spChg>
        <pc:spChg chg="add">
          <ac:chgData name="St. Jean, Austin" userId="a560d33f-5cf7-46af-9103-54931b11ef6c" providerId="ADAL" clId="{82ECDD52-E6BD-4835-97D9-6755EB382039}" dt="2023-12-01T19:14:19.006" v="6866" actId="26606"/>
          <ac:spMkLst>
            <pc:docMk/>
            <pc:sldMk cId="169788510" sldId="274"/>
            <ac:spMk id="36" creationId="{B6C541AE-9B02-44C0-B8C6-B2DEA7ED3813}"/>
          </ac:spMkLst>
        </pc:spChg>
      </pc:sldChg>
      <pc:sldChg chg="addSp delSp modSp new del mod setBg">
        <pc:chgData name="St. Jean, Austin" userId="a560d33f-5cf7-46af-9103-54931b11ef6c" providerId="ADAL" clId="{82ECDD52-E6BD-4835-97D9-6755EB382039}" dt="2023-12-01T19:31:02.770" v="7039" actId="2696"/>
        <pc:sldMkLst>
          <pc:docMk/>
          <pc:sldMk cId="820186834" sldId="275"/>
        </pc:sldMkLst>
        <pc:spChg chg="del">
          <ac:chgData name="St. Jean, Austin" userId="a560d33f-5cf7-46af-9103-54931b11ef6c" providerId="ADAL" clId="{82ECDD52-E6BD-4835-97D9-6755EB382039}" dt="2023-12-01T19:29:22.049" v="7016" actId="478"/>
          <ac:spMkLst>
            <pc:docMk/>
            <pc:sldMk cId="820186834" sldId="275"/>
            <ac:spMk id="2" creationId="{F7BB4EDC-2728-E328-DEB1-296DF8858212}"/>
          </ac:spMkLst>
        </pc:spChg>
        <pc:spChg chg="add del">
          <ac:chgData name="St. Jean, Austin" userId="a560d33f-5cf7-46af-9103-54931b11ef6c" providerId="ADAL" clId="{82ECDD52-E6BD-4835-97D9-6755EB382039}" dt="2023-12-01T19:29:58.693" v="7029" actId="478"/>
          <ac:spMkLst>
            <pc:docMk/>
            <pc:sldMk cId="820186834" sldId="275"/>
            <ac:spMk id="3" creationId="{F0FBDF41-0CCC-B539-6203-28AE0301CCFC}"/>
          </ac:spMkLst>
        </pc:spChg>
        <pc:spChg chg="add del">
          <ac:chgData name="St. Jean, Austin" userId="a560d33f-5cf7-46af-9103-54931b11ef6c" providerId="ADAL" clId="{82ECDD52-E6BD-4835-97D9-6755EB382039}" dt="2023-12-01T19:29:54.234" v="7025" actId="26606"/>
          <ac:spMkLst>
            <pc:docMk/>
            <pc:sldMk cId="820186834" sldId="275"/>
            <ac:spMk id="9" creationId="{51F77B6A-7F53-4B28-B73D-C8CC899AB221}"/>
          </ac:spMkLst>
        </pc:spChg>
        <pc:spChg chg="add del">
          <ac:chgData name="St. Jean, Austin" userId="a560d33f-5cf7-46af-9103-54931b11ef6c" providerId="ADAL" clId="{82ECDD52-E6BD-4835-97D9-6755EB382039}" dt="2023-12-01T19:29:54.234" v="7025" actId="26606"/>
          <ac:spMkLst>
            <pc:docMk/>
            <pc:sldMk cId="820186834" sldId="275"/>
            <ac:spMk id="15" creationId="{F6E412EF-CF39-4C25-85B0-DB30B1B0A8C4}"/>
          </ac:spMkLst>
        </pc:spChg>
        <pc:spChg chg="add del">
          <ac:chgData name="St. Jean, Austin" userId="a560d33f-5cf7-46af-9103-54931b11ef6c" providerId="ADAL" clId="{82ECDD52-E6BD-4835-97D9-6755EB382039}" dt="2023-12-01T19:29:54.234" v="7025" actId="26606"/>
          <ac:spMkLst>
            <pc:docMk/>
            <pc:sldMk cId="820186834" sldId="275"/>
            <ac:spMk id="17" creationId="{E8DA6235-17F2-4C9E-88C6-C5D38D8D3C03}"/>
          </ac:spMkLst>
        </pc:spChg>
        <pc:spChg chg="add del">
          <ac:chgData name="St. Jean, Austin" userId="a560d33f-5cf7-46af-9103-54931b11ef6c" providerId="ADAL" clId="{82ECDD52-E6BD-4835-97D9-6755EB382039}" dt="2023-12-01T19:29:54.234" v="7025" actId="26606"/>
          <ac:spMkLst>
            <pc:docMk/>
            <pc:sldMk cId="820186834" sldId="275"/>
            <ac:spMk id="19" creationId="{B55DEF71-1741-4489-8E77-46FC5BAA66E2}"/>
          </ac:spMkLst>
        </pc:spChg>
        <pc:spChg chg="add del">
          <ac:chgData name="St. Jean, Austin" userId="a560d33f-5cf7-46af-9103-54931b11ef6c" providerId="ADAL" clId="{82ECDD52-E6BD-4835-97D9-6755EB382039}" dt="2023-12-01T19:29:54.234" v="7025" actId="26606"/>
          <ac:spMkLst>
            <pc:docMk/>
            <pc:sldMk cId="820186834" sldId="275"/>
            <ac:spMk id="21" creationId="{82347B6D-A7CC-48EB-861F-917D0D61E3EA}"/>
          </ac:spMkLst>
        </pc:spChg>
        <pc:spChg chg="add del">
          <ac:chgData name="St. Jean, Austin" userId="a560d33f-5cf7-46af-9103-54931b11ef6c" providerId="ADAL" clId="{82ECDD52-E6BD-4835-97D9-6755EB382039}" dt="2023-12-01T19:29:54.234" v="7025" actId="26606"/>
          <ac:spMkLst>
            <pc:docMk/>
            <pc:sldMk cId="820186834" sldId="275"/>
            <ac:spMk id="23" creationId="{A7A0A46D-CC9B-4E32-870A-7BC2DF940144}"/>
          </ac:spMkLst>
        </pc:spChg>
        <pc:spChg chg="add del">
          <ac:chgData name="St. Jean, Austin" userId="a560d33f-5cf7-46af-9103-54931b11ef6c" providerId="ADAL" clId="{82ECDD52-E6BD-4835-97D9-6755EB382039}" dt="2023-12-01T19:29:54.234" v="7025" actId="26606"/>
          <ac:spMkLst>
            <pc:docMk/>
            <pc:sldMk cId="820186834" sldId="275"/>
            <ac:spMk id="25" creationId="{9178722E-1BD0-427E-BAAE-4F206DAB5818}"/>
          </ac:spMkLst>
        </pc:spChg>
        <pc:spChg chg="add del">
          <ac:chgData name="St. Jean, Austin" userId="a560d33f-5cf7-46af-9103-54931b11ef6c" providerId="ADAL" clId="{82ECDD52-E6BD-4835-97D9-6755EB382039}" dt="2023-12-01T19:29:54.234" v="7025" actId="26606"/>
          <ac:spMkLst>
            <pc:docMk/>
            <pc:sldMk cId="820186834" sldId="275"/>
            <ac:spMk id="27" creationId="{A753B935-E3DD-466D-BFAC-68E0BE02D092}"/>
          </ac:spMkLst>
        </pc:spChg>
        <pc:spChg chg="add del">
          <ac:chgData name="St. Jean, Austin" userId="a560d33f-5cf7-46af-9103-54931b11ef6c" providerId="ADAL" clId="{82ECDD52-E6BD-4835-97D9-6755EB382039}" dt="2023-12-01T19:29:54.234" v="7025" actId="26606"/>
          <ac:spMkLst>
            <pc:docMk/>
            <pc:sldMk cId="820186834" sldId="275"/>
            <ac:spMk id="29" creationId="{FB034F26-4148-4B59-B493-14D7A9A8BAA9}"/>
          </ac:spMkLst>
        </pc:spChg>
        <pc:grpChg chg="add del">
          <ac:chgData name="St. Jean, Austin" userId="a560d33f-5cf7-46af-9103-54931b11ef6c" providerId="ADAL" clId="{82ECDD52-E6BD-4835-97D9-6755EB382039}" dt="2023-12-01T19:29:54.234" v="7025" actId="26606"/>
          <ac:grpSpMkLst>
            <pc:docMk/>
            <pc:sldMk cId="820186834" sldId="275"/>
            <ac:grpSpMk id="11" creationId="{2515629F-0D83-4A44-A125-CD50FC660AB4}"/>
          </ac:grpSpMkLst>
        </pc:grpChg>
        <pc:grpChg chg="add del">
          <ac:chgData name="St. Jean, Austin" userId="a560d33f-5cf7-46af-9103-54931b11ef6c" providerId="ADAL" clId="{82ECDD52-E6BD-4835-97D9-6755EB382039}" dt="2023-12-01T19:29:54.234" v="7025" actId="26606"/>
          <ac:grpSpMkLst>
            <pc:docMk/>
            <pc:sldMk cId="820186834" sldId="275"/>
            <ac:grpSpMk id="31" creationId="{5E6BB5FD-DB7B-4BE3-BA45-1EF042115ED5}"/>
          </ac:grpSpMkLst>
        </pc:grpChg>
        <pc:picChg chg="add del mod">
          <ac:chgData name="St. Jean, Austin" userId="a560d33f-5cf7-46af-9103-54931b11ef6c" providerId="ADAL" clId="{82ECDD52-E6BD-4835-97D9-6755EB382039}" dt="2023-12-01T19:29:55.928" v="7028"/>
          <ac:picMkLst>
            <pc:docMk/>
            <pc:sldMk cId="820186834" sldId="275"/>
            <ac:picMk id="4" creationId="{FDB8704E-129D-832E-DDF2-1DE61EB1C0E0}"/>
          </ac:picMkLst>
        </pc:picChg>
        <pc:picChg chg="add del mod">
          <ac:chgData name="St. Jean, Austin" userId="a560d33f-5cf7-46af-9103-54931b11ef6c" providerId="ADAL" clId="{82ECDD52-E6BD-4835-97D9-6755EB382039}" dt="2023-12-01T19:31:00.694" v="7038" actId="21"/>
          <ac:picMkLst>
            <pc:docMk/>
            <pc:sldMk cId="820186834" sldId="275"/>
            <ac:picMk id="5" creationId="{7379E480-E3F3-4DFA-4649-711B13D27D0E}"/>
          </ac:picMkLst>
        </pc:picChg>
      </pc:sldChg>
      <pc:sldChg chg="addSp del delDesignElem">
        <pc:chgData name="St. Jean, Austin" userId="a560d33f-5cf7-46af-9103-54931b11ef6c" providerId="ADAL" clId="{82ECDD52-E6BD-4835-97D9-6755EB382039}" dt="2023-12-01T19:30:51.434" v="7034"/>
        <pc:sldMkLst>
          <pc:docMk/>
          <pc:sldMk cId="290474079" sldId="276"/>
        </pc:sldMkLst>
        <pc:spChg chg="add">
          <ac:chgData name="St. Jean, Austin" userId="a560d33f-5cf7-46af-9103-54931b11ef6c" providerId="ADAL" clId="{82ECDD52-E6BD-4835-97D9-6755EB382039}" dt="2023-12-01T19:30:51.434" v="7034"/>
          <ac:spMkLst>
            <pc:docMk/>
            <pc:sldMk cId="290474079" sldId="276"/>
            <ac:spMk id="14" creationId="{3A397E3E-B90C-4D82-BAAA-36F7AC6A4565}"/>
          </ac:spMkLst>
        </pc:spChg>
        <pc:spChg chg="add">
          <ac:chgData name="St. Jean, Austin" userId="a560d33f-5cf7-46af-9103-54931b11ef6c" providerId="ADAL" clId="{82ECDD52-E6BD-4835-97D9-6755EB382039}" dt="2023-12-01T19:30:51.434" v="7034"/>
          <ac:spMkLst>
            <pc:docMk/>
            <pc:sldMk cId="290474079" sldId="276"/>
            <ac:spMk id="16" creationId="{E16C8D8F-10E9-4498-ABDB-0F923F8B6837}"/>
          </ac:spMkLst>
        </pc:spChg>
        <pc:spChg chg="add">
          <ac:chgData name="St. Jean, Austin" userId="a560d33f-5cf7-46af-9103-54931b11ef6c" providerId="ADAL" clId="{82ECDD52-E6BD-4835-97D9-6755EB382039}" dt="2023-12-01T19:30:51.434" v="7034"/>
          <ac:spMkLst>
            <pc:docMk/>
            <pc:sldMk cId="290474079" sldId="276"/>
            <ac:spMk id="18" creationId="{1E5A83E3-8A11-4492-BB6E-F5F2240316FB}"/>
          </ac:spMkLst>
        </pc:spChg>
        <pc:spChg chg="add">
          <ac:chgData name="St. Jean, Austin" userId="a560d33f-5cf7-46af-9103-54931b11ef6c" providerId="ADAL" clId="{82ECDD52-E6BD-4835-97D9-6755EB382039}" dt="2023-12-01T19:30:51.434" v="7034"/>
          <ac:spMkLst>
            <pc:docMk/>
            <pc:sldMk cId="290474079" sldId="276"/>
            <ac:spMk id="20" creationId="{8CF5E676-CA04-4CED-9F1E-5026ED66E66D}"/>
          </ac:spMkLst>
        </pc:spChg>
        <pc:spChg chg="add">
          <ac:chgData name="St. Jean, Austin" userId="a560d33f-5cf7-46af-9103-54931b11ef6c" providerId="ADAL" clId="{82ECDD52-E6BD-4835-97D9-6755EB382039}" dt="2023-12-01T19:30:51.434" v="7034"/>
          <ac:spMkLst>
            <pc:docMk/>
            <pc:sldMk cId="290474079" sldId="276"/>
            <ac:spMk id="22" creationId="{6BA9E676-A8FC-4C2F-8D78-C13ED8ABDBA8}"/>
          </ac:spMkLst>
        </pc:spChg>
        <pc:spChg chg="add">
          <ac:chgData name="St. Jean, Austin" userId="a560d33f-5cf7-46af-9103-54931b11ef6c" providerId="ADAL" clId="{82ECDD52-E6BD-4835-97D9-6755EB382039}" dt="2023-12-01T19:30:51.434" v="7034"/>
          <ac:spMkLst>
            <pc:docMk/>
            <pc:sldMk cId="290474079" sldId="276"/>
            <ac:spMk id="24" creationId="{A2B5CBEA-F125-49B6-8335-227C325B112B}"/>
          </ac:spMkLst>
        </pc:spChg>
        <pc:spChg chg="add">
          <ac:chgData name="St. Jean, Austin" userId="a560d33f-5cf7-46af-9103-54931b11ef6c" providerId="ADAL" clId="{82ECDD52-E6BD-4835-97D9-6755EB382039}" dt="2023-12-01T19:30:51.434" v="7034"/>
          <ac:spMkLst>
            <pc:docMk/>
            <pc:sldMk cId="290474079" sldId="276"/>
            <ac:spMk id="26" creationId="{EECD79B5-5FC5-495F-BFD6-346C16E787A7}"/>
          </ac:spMkLst>
        </pc:spChg>
        <pc:spChg chg="add">
          <ac:chgData name="St. Jean, Austin" userId="a560d33f-5cf7-46af-9103-54931b11ef6c" providerId="ADAL" clId="{82ECDD52-E6BD-4835-97D9-6755EB382039}" dt="2023-12-01T19:30:51.434" v="7034"/>
          <ac:spMkLst>
            <pc:docMk/>
            <pc:sldMk cId="290474079" sldId="276"/>
            <ac:spMk id="28" creationId="{2C1D3151-5F97-4860-B56C-C98BD62CC255}"/>
          </ac:spMkLst>
        </pc:spChg>
        <pc:spChg chg="add">
          <ac:chgData name="St. Jean, Austin" userId="a560d33f-5cf7-46af-9103-54931b11ef6c" providerId="ADAL" clId="{82ECDD52-E6BD-4835-97D9-6755EB382039}" dt="2023-12-01T19:30:51.434" v="7034"/>
          <ac:spMkLst>
            <pc:docMk/>
            <pc:sldMk cId="290474079" sldId="276"/>
            <ac:spMk id="30" creationId="{32D9D048-3063-435A-8C23-26C1907E9619}"/>
          </ac:spMkLst>
        </pc:spChg>
        <pc:spChg chg="add">
          <ac:chgData name="St. Jean, Austin" userId="a560d33f-5cf7-46af-9103-54931b11ef6c" providerId="ADAL" clId="{82ECDD52-E6BD-4835-97D9-6755EB382039}" dt="2023-12-01T19:30:51.434" v="7034"/>
          <ac:spMkLst>
            <pc:docMk/>
            <pc:sldMk cId="290474079" sldId="276"/>
            <ac:spMk id="32" creationId="{8DE96824-E506-4448-8704-5EC7BF7BC51B}"/>
          </ac:spMkLst>
        </pc:spChg>
        <pc:spChg chg="add">
          <ac:chgData name="St. Jean, Austin" userId="a560d33f-5cf7-46af-9103-54931b11ef6c" providerId="ADAL" clId="{82ECDD52-E6BD-4835-97D9-6755EB382039}" dt="2023-12-01T19:30:51.434" v="7034"/>
          <ac:spMkLst>
            <pc:docMk/>
            <pc:sldMk cId="290474079" sldId="276"/>
            <ac:spMk id="34" creationId="{4D1A5E71-B6B6-486A-8CDC-C7ABD9B903F6}"/>
          </ac:spMkLst>
        </pc:spChg>
        <pc:spChg chg="add">
          <ac:chgData name="St. Jean, Austin" userId="a560d33f-5cf7-46af-9103-54931b11ef6c" providerId="ADAL" clId="{82ECDD52-E6BD-4835-97D9-6755EB382039}" dt="2023-12-01T19:30:51.434" v="7034"/>
          <ac:spMkLst>
            <pc:docMk/>
            <pc:sldMk cId="290474079" sldId="276"/>
            <ac:spMk id="36" creationId="{B6C541AE-9B02-44C0-B8C6-B2DEA7ED3813}"/>
          </ac:spMkLst>
        </pc:spChg>
      </pc:sldChg>
      <pc:sldChg chg="addSp delSp modSp add mod ord">
        <pc:chgData name="St. Jean, Austin" userId="a560d33f-5cf7-46af-9103-54931b11ef6c" providerId="ADAL" clId="{82ECDD52-E6BD-4835-97D9-6755EB382039}" dt="2023-12-01T19:31:12.212" v="7044" actId="1076"/>
        <pc:sldMkLst>
          <pc:docMk/>
          <pc:sldMk cId="802770159" sldId="276"/>
        </pc:sldMkLst>
        <pc:spChg chg="del">
          <ac:chgData name="St. Jean, Austin" userId="a560d33f-5cf7-46af-9103-54931b11ef6c" providerId="ADAL" clId="{82ECDD52-E6BD-4835-97D9-6755EB382039}" dt="2023-12-01T19:31:05.734" v="7040" actId="478"/>
          <ac:spMkLst>
            <pc:docMk/>
            <pc:sldMk cId="802770159" sldId="276"/>
            <ac:spMk id="2" creationId="{908D7AE8-C12F-39CF-01E8-468698475BBC}"/>
          </ac:spMkLst>
        </pc:spChg>
        <pc:spChg chg="add del mod">
          <ac:chgData name="St. Jean, Austin" userId="a560d33f-5cf7-46af-9103-54931b11ef6c" providerId="ADAL" clId="{82ECDD52-E6BD-4835-97D9-6755EB382039}" dt="2023-12-01T19:31:08.189" v="7041" actId="478"/>
          <ac:spMkLst>
            <pc:docMk/>
            <pc:sldMk cId="802770159" sldId="276"/>
            <ac:spMk id="4" creationId="{CFF02705-1069-5139-DA63-FA3E4DD89D39}"/>
          </ac:spMkLst>
        </pc:spChg>
        <pc:picChg chg="add mod">
          <ac:chgData name="St. Jean, Austin" userId="a560d33f-5cf7-46af-9103-54931b11ef6c" providerId="ADAL" clId="{82ECDD52-E6BD-4835-97D9-6755EB382039}" dt="2023-12-01T19:31:12.212" v="7044" actId="1076"/>
          <ac:picMkLst>
            <pc:docMk/>
            <pc:sldMk cId="802770159" sldId="276"/>
            <ac:picMk id="5" creationId="{4C6325CD-D90F-D852-0BAF-8F4A0B899B30}"/>
          </ac:picMkLst>
        </pc:picChg>
      </pc:sldChg>
    </pc:docChg>
  </pc:docChgLst>
  <pc:docChgLst>
    <pc:chgData name="St. Jean, Austin" userId="a560d33f-5cf7-46af-9103-54931b11ef6c" providerId="ADAL" clId="{D1617DED-A374-41E9-BD6A-E484A9029811}"/>
    <pc:docChg chg="undo redo custSel addSld modSld sldOrd addMainMaster delMainMaster">
      <pc:chgData name="St. Jean, Austin" userId="a560d33f-5cf7-46af-9103-54931b11ef6c" providerId="ADAL" clId="{D1617DED-A374-41E9-BD6A-E484A9029811}" dt="2023-11-27T16:51:39.433" v="4649"/>
      <pc:docMkLst>
        <pc:docMk/>
      </pc:docMkLst>
      <pc:sldChg chg="addSp delSp modSp mod modMedia setBg modClrScheme addAnim delAnim setClrOvrMap delDesignElem chgLayout">
        <pc:chgData name="St. Jean, Austin" userId="a560d33f-5cf7-46af-9103-54931b11ef6c" providerId="ADAL" clId="{D1617DED-A374-41E9-BD6A-E484A9029811}" dt="2023-11-20T17:14:45.383" v="2263" actId="207"/>
        <pc:sldMkLst>
          <pc:docMk/>
          <pc:sldMk cId="4004712263" sldId="256"/>
        </pc:sldMkLst>
        <pc:spChg chg="mod">
          <ac:chgData name="St. Jean, Austin" userId="a560d33f-5cf7-46af-9103-54931b11ef6c" providerId="ADAL" clId="{D1617DED-A374-41E9-BD6A-E484A9029811}" dt="2023-11-20T17:14:41.492" v="2262" actId="207"/>
          <ac:spMkLst>
            <pc:docMk/>
            <pc:sldMk cId="4004712263" sldId="256"/>
            <ac:spMk id="2" creationId="{5CD85F6E-AC66-0566-0742-5E0D9385EE9A}"/>
          </ac:spMkLst>
        </pc:spChg>
        <pc:spChg chg="mod">
          <ac:chgData name="St. Jean, Austin" userId="a560d33f-5cf7-46af-9103-54931b11ef6c" providerId="ADAL" clId="{D1617DED-A374-41E9-BD6A-E484A9029811}" dt="2023-11-20T17:14:45.383" v="2263" actId="207"/>
          <ac:spMkLst>
            <pc:docMk/>
            <pc:sldMk cId="4004712263" sldId="256"/>
            <ac:spMk id="3" creationId="{58CD2E31-D091-E342-A9FA-39CED1123513}"/>
          </ac:spMkLst>
        </pc:spChg>
        <pc:spChg chg="add del">
          <ac:chgData name="St. Jean, Austin" userId="a560d33f-5cf7-46af-9103-54931b11ef6c" providerId="ADAL" clId="{D1617DED-A374-41E9-BD6A-E484A9029811}" dt="2023-11-20T14:42:55.749" v="81" actId="26606"/>
          <ac:spMkLst>
            <pc:docMk/>
            <pc:sldMk cId="4004712263" sldId="256"/>
            <ac:spMk id="9" creationId="{0671A8AE-40A1-4631-A6B8-581AFF065482}"/>
          </ac:spMkLst>
        </pc:spChg>
        <pc:spChg chg="add del">
          <ac:chgData name="St. Jean, Austin" userId="a560d33f-5cf7-46af-9103-54931b11ef6c" providerId="ADAL" clId="{D1617DED-A374-41E9-BD6A-E484A9029811}" dt="2023-11-20T14:42:55.749" v="81" actId="26606"/>
          <ac:spMkLst>
            <pc:docMk/>
            <pc:sldMk cId="4004712263" sldId="256"/>
            <ac:spMk id="11" creationId="{A44CD100-6267-4E62-AA64-2182A3A6A1C0}"/>
          </ac:spMkLst>
        </pc:spChg>
        <pc:spChg chg="add del">
          <ac:chgData name="St. Jean, Austin" userId="a560d33f-5cf7-46af-9103-54931b11ef6c" providerId="ADAL" clId="{D1617DED-A374-41E9-BD6A-E484A9029811}" dt="2023-11-20T14:42:55.749" v="81" actId="26606"/>
          <ac:spMkLst>
            <pc:docMk/>
            <pc:sldMk cId="4004712263" sldId="256"/>
            <ac:spMk id="13" creationId="{AF2F604E-43BE-4DC3-B983-E071523364F8}"/>
          </ac:spMkLst>
        </pc:spChg>
        <pc:spChg chg="add del">
          <ac:chgData name="St. Jean, Austin" userId="a560d33f-5cf7-46af-9103-54931b11ef6c" providerId="ADAL" clId="{D1617DED-A374-41E9-BD6A-E484A9029811}" dt="2023-11-20T14:42:55.749" v="81" actId="26606"/>
          <ac:spMkLst>
            <pc:docMk/>
            <pc:sldMk cId="4004712263" sldId="256"/>
            <ac:spMk id="15" creationId="{08C9B587-E65E-4B52-B37C-ABEBB6E87928}"/>
          </ac:spMkLst>
        </pc:spChg>
        <pc:spChg chg="add del">
          <ac:chgData name="St. Jean, Austin" userId="a560d33f-5cf7-46af-9103-54931b11ef6c" providerId="ADAL" clId="{D1617DED-A374-41E9-BD6A-E484A9029811}" dt="2023-11-20T14:42:59.655" v="85" actId="26606"/>
          <ac:spMkLst>
            <pc:docMk/>
            <pc:sldMk cId="4004712263" sldId="256"/>
            <ac:spMk id="17" creationId="{736ACF6A-FC06-4E10-819E-2E7BC6978872}"/>
          </ac:spMkLst>
        </pc:spChg>
        <pc:spChg chg="add del">
          <ac:chgData name="St. Jean, Austin" userId="a560d33f-5cf7-46af-9103-54931b11ef6c" providerId="ADAL" clId="{D1617DED-A374-41E9-BD6A-E484A9029811}" dt="2023-11-20T14:42:59.655" v="85" actId="26606"/>
          <ac:spMkLst>
            <pc:docMk/>
            <pc:sldMk cId="4004712263" sldId="256"/>
            <ac:spMk id="18" creationId="{0760E4C7-47B8-4356-ABCA-CC9C79E2D2B6}"/>
          </ac:spMkLst>
        </pc:spChg>
        <pc:spChg chg="add del">
          <ac:chgData name="St. Jean, Austin" userId="a560d33f-5cf7-46af-9103-54931b11ef6c" providerId="ADAL" clId="{D1617DED-A374-41E9-BD6A-E484A9029811}" dt="2023-11-20T14:42:59.655" v="85" actId="26606"/>
          <ac:spMkLst>
            <pc:docMk/>
            <pc:sldMk cId="4004712263" sldId="256"/>
            <ac:spMk id="19" creationId="{5C3A0317-07C5-421D-8353-23737ABDC422}"/>
          </ac:spMkLst>
        </pc:spChg>
        <pc:spChg chg="add del">
          <ac:chgData name="St. Jean, Austin" userId="a560d33f-5cf7-46af-9103-54931b11ef6c" providerId="ADAL" clId="{D1617DED-A374-41E9-BD6A-E484A9029811}" dt="2023-11-20T14:43:01.311" v="87" actId="26606"/>
          <ac:spMkLst>
            <pc:docMk/>
            <pc:sldMk cId="4004712263" sldId="256"/>
            <ac:spMk id="23" creationId="{85CB65D0-496F-4797-A015-C85839E35D1A}"/>
          </ac:spMkLst>
        </pc:spChg>
        <pc:spChg chg="add del">
          <ac:chgData name="St. Jean, Austin" userId="a560d33f-5cf7-46af-9103-54931b11ef6c" providerId="ADAL" clId="{D1617DED-A374-41E9-BD6A-E484A9029811}" dt="2023-11-20T14:43:01.311" v="87" actId="26606"/>
          <ac:spMkLst>
            <pc:docMk/>
            <pc:sldMk cId="4004712263" sldId="256"/>
            <ac:spMk id="25" creationId="{95D2C779-8883-4E5F-A170-0F464918C1B7}"/>
          </ac:spMkLst>
        </pc:spChg>
        <pc:spChg chg="add del">
          <ac:chgData name="St. Jean, Austin" userId="a560d33f-5cf7-46af-9103-54931b11ef6c" providerId="ADAL" clId="{D1617DED-A374-41E9-BD6A-E484A9029811}" dt="2023-11-20T14:43:03.124" v="89" actId="26606"/>
          <ac:spMkLst>
            <pc:docMk/>
            <pc:sldMk cId="4004712263" sldId="256"/>
            <ac:spMk id="28" creationId="{F08B39A7-5BF4-341C-12CB-5518793A2ABC}"/>
          </ac:spMkLst>
        </pc:spChg>
        <pc:spChg chg="add del">
          <ac:chgData name="St. Jean, Austin" userId="a560d33f-5cf7-46af-9103-54931b11ef6c" providerId="ADAL" clId="{D1617DED-A374-41E9-BD6A-E484A9029811}" dt="2023-11-20T15:03:06.731" v="488"/>
          <ac:spMkLst>
            <pc:docMk/>
            <pc:sldMk cId="4004712263" sldId="256"/>
            <ac:spMk id="31" creationId="{00E45B9B-5690-F156-E2ED-D88478B7627A}"/>
          </ac:spMkLst>
        </pc:spChg>
        <pc:spChg chg="add del">
          <ac:chgData name="St. Jean, Austin" userId="a560d33f-5cf7-46af-9103-54931b11ef6c" providerId="ADAL" clId="{D1617DED-A374-41E9-BD6A-E484A9029811}" dt="2023-11-20T15:03:06.731" v="488"/>
          <ac:spMkLst>
            <pc:docMk/>
            <pc:sldMk cId="4004712263" sldId="256"/>
            <ac:spMk id="32" creationId="{97081EE3-B6BE-9584-F5AF-E5F6484DA7A1}"/>
          </ac:spMkLst>
        </pc:spChg>
        <pc:spChg chg="add del">
          <ac:chgData name="St. Jean, Austin" userId="a560d33f-5cf7-46af-9103-54931b11ef6c" providerId="ADAL" clId="{D1617DED-A374-41E9-BD6A-E484A9029811}" dt="2023-11-20T15:03:06.731" v="488"/>
          <ac:spMkLst>
            <pc:docMk/>
            <pc:sldMk cId="4004712263" sldId="256"/>
            <ac:spMk id="34" creationId="{41A03FE5-7938-1573-2D18-E168CC7C0ABF}"/>
          </ac:spMkLst>
        </pc:spChg>
        <pc:spChg chg="add del">
          <ac:chgData name="St. Jean, Austin" userId="a560d33f-5cf7-46af-9103-54931b11ef6c" providerId="ADAL" clId="{D1617DED-A374-41E9-BD6A-E484A9029811}" dt="2023-11-20T15:19:47.451" v="706"/>
          <ac:spMkLst>
            <pc:docMk/>
            <pc:sldMk cId="4004712263" sldId="256"/>
            <ac:spMk id="35" creationId="{71B2258F-86CA-4D4D-8270-BC05FCDEBFB3}"/>
          </ac:spMkLst>
        </pc:spChg>
        <pc:spChg chg="add del">
          <ac:chgData name="St. Jean, Austin" userId="a560d33f-5cf7-46af-9103-54931b11ef6c" providerId="ADAL" clId="{D1617DED-A374-41E9-BD6A-E484A9029811}" dt="2023-11-20T15:56:33.110" v="1444"/>
          <ac:spMkLst>
            <pc:docMk/>
            <pc:sldMk cId="4004712263" sldId="256"/>
            <ac:spMk id="36" creationId="{526E0BFB-CDF1-4990-8C11-AC849311E0A8}"/>
          </ac:spMkLst>
        </pc:spChg>
        <pc:spChg chg="add del">
          <ac:chgData name="St. Jean, Austin" userId="a560d33f-5cf7-46af-9103-54931b11ef6c" providerId="ADAL" clId="{D1617DED-A374-41E9-BD6A-E484A9029811}" dt="2023-11-20T15:56:33.110" v="1444"/>
          <ac:spMkLst>
            <pc:docMk/>
            <pc:sldMk cId="4004712263" sldId="256"/>
            <ac:spMk id="37" creationId="{6069A1F8-9BEB-4786-9694-FC48B2D75D21}"/>
          </ac:spMkLst>
        </pc:spChg>
        <pc:spChg chg="add del">
          <ac:chgData name="St. Jean, Austin" userId="a560d33f-5cf7-46af-9103-54931b11ef6c" providerId="ADAL" clId="{D1617DED-A374-41E9-BD6A-E484A9029811}" dt="2023-11-20T15:08:21.453" v="670" actId="26606"/>
          <ac:spMkLst>
            <pc:docMk/>
            <pc:sldMk cId="4004712263" sldId="256"/>
            <ac:spMk id="38" creationId="{256A7F27-5B86-4914-90A3-E04479F8E6C8}"/>
          </ac:spMkLst>
        </pc:spChg>
        <pc:spChg chg="add del">
          <ac:chgData name="St. Jean, Austin" userId="a560d33f-5cf7-46af-9103-54931b11ef6c" providerId="ADAL" clId="{D1617DED-A374-41E9-BD6A-E484A9029811}" dt="2023-11-20T15:56:33.110" v="1444"/>
          <ac:spMkLst>
            <pc:docMk/>
            <pc:sldMk cId="4004712263" sldId="256"/>
            <ac:spMk id="39" creationId="{AF2F604E-43BE-4DC3-B983-E071523364F8}"/>
          </ac:spMkLst>
        </pc:spChg>
        <pc:spChg chg="add del">
          <ac:chgData name="St. Jean, Austin" userId="a560d33f-5cf7-46af-9103-54931b11ef6c" providerId="ADAL" clId="{D1617DED-A374-41E9-BD6A-E484A9029811}" dt="2023-11-20T15:08:21.453" v="670" actId="26606"/>
          <ac:spMkLst>
            <pc:docMk/>
            <pc:sldMk cId="4004712263" sldId="256"/>
            <ac:spMk id="40" creationId="{832A30EC-2C72-4D1B-9B53-76A0601A1F4C}"/>
          </ac:spMkLst>
        </pc:spChg>
        <pc:spChg chg="add del">
          <ac:chgData name="St. Jean, Austin" userId="a560d33f-5cf7-46af-9103-54931b11ef6c" providerId="ADAL" clId="{D1617DED-A374-41E9-BD6A-E484A9029811}" dt="2023-11-20T15:08:28.922" v="672" actId="26606"/>
          <ac:spMkLst>
            <pc:docMk/>
            <pc:sldMk cId="4004712263" sldId="256"/>
            <ac:spMk id="42" creationId="{FC23C8D4-BD3D-4473-B3D0-89011586BE82}"/>
          </ac:spMkLst>
        </pc:spChg>
        <pc:spChg chg="add del">
          <ac:chgData name="St. Jean, Austin" userId="a560d33f-5cf7-46af-9103-54931b11ef6c" providerId="ADAL" clId="{D1617DED-A374-41E9-BD6A-E484A9029811}" dt="2023-11-20T15:56:33.110" v="1444"/>
          <ac:spMkLst>
            <pc:docMk/>
            <pc:sldMk cId="4004712263" sldId="256"/>
            <ac:spMk id="44" creationId="{08C9B587-E65E-4B52-B37C-ABEBB6E87928}"/>
          </ac:spMkLst>
        </pc:spChg>
        <pc:spChg chg="add del">
          <ac:chgData name="St. Jean, Austin" userId="a560d33f-5cf7-46af-9103-54931b11ef6c" providerId="ADAL" clId="{D1617DED-A374-41E9-BD6A-E484A9029811}" dt="2023-11-20T15:21:36.780" v="711" actId="26606"/>
          <ac:spMkLst>
            <pc:docMk/>
            <pc:sldMk cId="4004712263" sldId="256"/>
            <ac:spMk id="49" creationId="{5BE23E75-E7E9-4D9F-6D25-5512363F8621}"/>
          </ac:spMkLst>
        </pc:spChg>
        <pc:picChg chg="add del mod">
          <ac:chgData name="St. Jean, Austin" userId="a560d33f-5cf7-46af-9103-54931b11ef6c" providerId="ADAL" clId="{D1617DED-A374-41E9-BD6A-E484A9029811}" dt="2023-11-20T14:42:55.749" v="81" actId="26606"/>
          <ac:picMkLst>
            <pc:docMk/>
            <pc:sldMk cId="4004712263" sldId="256"/>
            <ac:picMk id="4" creationId="{08FB94F6-D1F5-F2D6-91D1-38CB51B63FD6}"/>
          </ac:picMkLst>
        </pc:picChg>
        <pc:picChg chg="add del">
          <ac:chgData name="St. Jean, Austin" userId="a560d33f-5cf7-46af-9103-54931b11ef6c" providerId="ADAL" clId="{D1617DED-A374-41E9-BD6A-E484A9029811}" dt="2023-11-20T14:42:59.655" v="85" actId="26606"/>
          <ac:picMkLst>
            <pc:docMk/>
            <pc:sldMk cId="4004712263" sldId="256"/>
            <ac:picMk id="20" creationId="{AC4EDD07-EE34-451B-5FAD-B953ED42AAA7}"/>
          </ac:picMkLst>
        </pc:picChg>
        <pc:picChg chg="add del">
          <ac:chgData name="St. Jean, Austin" userId="a560d33f-5cf7-46af-9103-54931b11ef6c" providerId="ADAL" clId="{D1617DED-A374-41E9-BD6A-E484A9029811}" dt="2023-11-20T14:43:01.311" v="87" actId="26606"/>
          <ac:picMkLst>
            <pc:docMk/>
            <pc:sldMk cId="4004712263" sldId="256"/>
            <ac:picMk id="24" creationId="{92E4E698-2B96-9A9A-565D-6C334D25FF9C}"/>
          </ac:picMkLst>
        </pc:picChg>
        <pc:picChg chg="add del">
          <ac:chgData name="St. Jean, Austin" userId="a560d33f-5cf7-46af-9103-54931b11ef6c" providerId="ADAL" clId="{D1617DED-A374-41E9-BD6A-E484A9029811}" dt="2023-11-20T14:43:03.124" v="89" actId="26606"/>
          <ac:picMkLst>
            <pc:docMk/>
            <pc:sldMk cId="4004712263" sldId="256"/>
            <ac:picMk id="29" creationId="{EE05D744-4A58-3773-02E2-473E809ADBD8}"/>
          </ac:picMkLst>
        </pc:picChg>
        <pc:picChg chg="add mod">
          <ac:chgData name="St. Jean, Austin" userId="a560d33f-5cf7-46af-9103-54931b11ef6c" providerId="ADAL" clId="{D1617DED-A374-41E9-BD6A-E484A9029811}" dt="2023-11-20T15:21:36.780" v="711" actId="26606"/>
          <ac:picMkLst>
            <pc:docMk/>
            <pc:sldMk cId="4004712263" sldId="256"/>
            <ac:picMk id="33" creationId="{943E9B85-9567-8EA8-AADF-33CBBA6DBF58}"/>
          </ac:picMkLst>
        </pc:picChg>
        <pc:cxnChg chg="add del">
          <ac:chgData name="St. Jean, Austin" userId="a560d33f-5cf7-46af-9103-54931b11ef6c" providerId="ADAL" clId="{D1617DED-A374-41E9-BD6A-E484A9029811}" dt="2023-11-20T14:42:59.655" v="85" actId="26606"/>
          <ac:cxnSpMkLst>
            <pc:docMk/>
            <pc:sldMk cId="4004712263" sldId="256"/>
            <ac:cxnSpMk id="21" creationId="{414C5C93-B9E9-4392-ADCF-ABF21209DD56}"/>
          </ac:cxnSpMkLst>
        </pc:cxnChg>
        <pc:cxnChg chg="add del">
          <ac:chgData name="St. Jean, Austin" userId="a560d33f-5cf7-46af-9103-54931b11ef6c" providerId="ADAL" clId="{D1617DED-A374-41E9-BD6A-E484A9029811}" dt="2023-11-20T14:43:01.311" v="87" actId="26606"/>
          <ac:cxnSpMkLst>
            <pc:docMk/>
            <pc:sldMk cId="4004712263" sldId="256"/>
            <ac:cxnSpMk id="26" creationId="{BD96A694-258D-4418-A83C-B9BA72FD44B8}"/>
          </ac:cxnSpMkLst>
        </pc:cxnChg>
        <pc:cxnChg chg="add del">
          <ac:chgData name="St. Jean, Austin" userId="a560d33f-5cf7-46af-9103-54931b11ef6c" providerId="ADAL" clId="{D1617DED-A374-41E9-BD6A-E484A9029811}" dt="2023-11-20T15:21:36.780" v="711" actId="26606"/>
          <ac:cxnSpMkLst>
            <pc:docMk/>
            <pc:sldMk cId="4004712263" sldId="256"/>
            <ac:cxnSpMk id="51" creationId="{AAD8FE22-3C2B-14C8-0911-42395B05E054}"/>
          </ac:cxnSpMkLst>
        </pc:cxnChg>
      </pc:sldChg>
      <pc:sldChg chg="addSp delSp modSp new mod setBg">
        <pc:chgData name="St. Jean, Austin" userId="a560d33f-5cf7-46af-9103-54931b11ef6c" providerId="ADAL" clId="{D1617DED-A374-41E9-BD6A-E484A9029811}" dt="2023-11-27T14:13:07.656" v="4003"/>
        <pc:sldMkLst>
          <pc:docMk/>
          <pc:sldMk cId="1928905510" sldId="257"/>
        </pc:sldMkLst>
        <pc:spChg chg="mod">
          <ac:chgData name="St. Jean, Austin" userId="a560d33f-5cf7-46af-9103-54931b11ef6c" providerId="ADAL" clId="{D1617DED-A374-41E9-BD6A-E484A9029811}" dt="2023-11-20T17:15:52.730" v="2273" actId="14100"/>
          <ac:spMkLst>
            <pc:docMk/>
            <pc:sldMk cId="1928905510" sldId="257"/>
            <ac:spMk id="2" creationId="{B989DDDB-8F5F-A058-2A8C-135EE79556E0}"/>
          </ac:spMkLst>
        </pc:spChg>
        <pc:spChg chg="del mod">
          <ac:chgData name="St. Jean, Austin" userId="a560d33f-5cf7-46af-9103-54931b11ef6c" providerId="ADAL" clId="{D1617DED-A374-41E9-BD6A-E484A9029811}" dt="2023-11-20T15:42:59.242" v="911" actId="478"/>
          <ac:spMkLst>
            <pc:docMk/>
            <pc:sldMk cId="1928905510" sldId="257"/>
            <ac:spMk id="3" creationId="{89691C8E-BB8D-D83C-8CF9-FE542321CF95}"/>
          </ac:spMkLst>
        </pc:spChg>
        <pc:spChg chg="add del mod">
          <ac:chgData name="St. Jean, Austin" userId="a560d33f-5cf7-46af-9103-54931b11ef6c" providerId="ADAL" clId="{D1617DED-A374-41E9-BD6A-E484A9029811}" dt="2023-11-20T15:28:18.651" v="759"/>
          <ac:spMkLst>
            <pc:docMk/>
            <pc:sldMk cId="1928905510" sldId="257"/>
            <ac:spMk id="5" creationId="{1055F06A-AE97-47CA-D3A6-374409FD1B94}"/>
          </ac:spMkLst>
        </pc:spChg>
        <pc:spChg chg="add del mod">
          <ac:chgData name="St. Jean, Austin" userId="a560d33f-5cf7-46af-9103-54931b11ef6c" providerId="ADAL" clId="{D1617DED-A374-41E9-BD6A-E484A9029811}" dt="2023-11-20T15:28:18.651" v="759"/>
          <ac:spMkLst>
            <pc:docMk/>
            <pc:sldMk cId="1928905510" sldId="257"/>
            <ac:spMk id="7" creationId="{4A2907F0-43ED-1432-26B7-B859CC5D698C}"/>
          </ac:spMkLst>
        </pc:spChg>
        <pc:spChg chg="add del mod">
          <ac:chgData name="St. Jean, Austin" userId="a560d33f-5cf7-46af-9103-54931b11ef6c" providerId="ADAL" clId="{D1617DED-A374-41E9-BD6A-E484A9029811}" dt="2023-11-20T15:28:18.651" v="759"/>
          <ac:spMkLst>
            <pc:docMk/>
            <pc:sldMk cId="1928905510" sldId="257"/>
            <ac:spMk id="8" creationId="{8A62ACD9-4C4D-28F7-925A-27BC06438580}"/>
          </ac:spMkLst>
        </pc:spChg>
        <pc:spChg chg="add del mod">
          <ac:chgData name="St. Jean, Austin" userId="a560d33f-5cf7-46af-9103-54931b11ef6c" providerId="ADAL" clId="{D1617DED-A374-41E9-BD6A-E484A9029811}" dt="2023-11-20T15:42:59.242" v="911" actId="478"/>
          <ac:spMkLst>
            <pc:docMk/>
            <pc:sldMk cId="1928905510" sldId="257"/>
            <ac:spMk id="10" creationId="{F4813B5E-38DC-64DB-9D8B-BF7B2B947158}"/>
          </ac:spMkLst>
        </pc:spChg>
        <pc:spChg chg="add del mod">
          <ac:chgData name="St. Jean, Austin" userId="a560d33f-5cf7-46af-9103-54931b11ef6c" providerId="ADAL" clId="{D1617DED-A374-41E9-BD6A-E484A9029811}" dt="2023-11-20T15:42:59.242" v="911" actId="478"/>
          <ac:spMkLst>
            <pc:docMk/>
            <pc:sldMk cId="1928905510" sldId="257"/>
            <ac:spMk id="12" creationId="{D1A41455-7139-343F-BDF5-779314E84A59}"/>
          </ac:spMkLst>
        </pc:spChg>
        <pc:spChg chg="add del mod">
          <ac:chgData name="St. Jean, Austin" userId="a560d33f-5cf7-46af-9103-54931b11ef6c" providerId="ADAL" clId="{D1617DED-A374-41E9-BD6A-E484A9029811}" dt="2023-11-20T15:42:59.242" v="911" actId="478"/>
          <ac:spMkLst>
            <pc:docMk/>
            <pc:sldMk cId="1928905510" sldId="257"/>
            <ac:spMk id="13" creationId="{83980A85-6186-6157-8D2C-AB0AF03EC959}"/>
          </ac:spMkLst>
        </pc:spChg>
        <pc:spChg chg="add del mod">
          <ac:chgData name="St. Jean, Austin" userId="a560d33f-5cf7-46af-9103-54931b11ef6c" providerId="ADAL" clId="{D1617DED-A374-41E9-BD6A-E484A9029811}" dt="2023-11-20T15:57:50.209" v="1447" actId="26606"/>
          <ac:spMkLst>
            <pc:docMk/>
            <pc:sldMk cId="1928905510" sldId="257"/>
            <ac:spMk id="14" creationId="{AFDB757A-0A1A-03E1-DAE8-D8178BB8926C}"/>
          </ac:spMkLst>
        </pc:spChg>
        <pc:spChg chg="add mod">
          <ac:chgData name="St. Jean, Austin" userId="a560d33f-5cf7-46af-9103-54931b11ef6c" providerId="ADAL" clId="{D1617DED-A374-41E9-BD6A-E484A9029811}" dt="2023-11-20T17:12:57.457" v="2255" actId="1076"/>
          <ac:spMkLst>
            <pc:docMk/>
            <pc:sldMk cId="1928905510" sldId="257"/>
            <ac:spMk id="15" creationId="{462D3555-AE08-BAC1-18D1-949BF4165720}"/>
          </ac:spMkLst>
        </pc:spChg>
        <pc:grpChg chg="add del">
          <ac:chgData name="St. Jean, Austin" userId="a560d33f-5cf7-46af-9103-54931b11ef6c" providerId="ADAL" clId="{D1617DED-A374-41E9-BD6A-E484A9029811}" dt="2023-11-20T15:57:50.204" v="1446" actId="26606"/>
          <ac:grpSpMkLst>
            <pc:docMk/>
            <pc:sldMk cId="1928905510" sldId="257"/>
            <ac:grpSpMk id="20" creationId="{EC9487F3-0F29-7887-3DAA-806CCEA47367}"/>
          </ac:grpSpMkLst>
        </pc:grpChg>
        <pc:graphicFrameChg chg="add del mod">
          <ac:chgData name="St. Jean, Austin" userId="a560d33f-5cf7-46af-9103-54931b11ef6c" providerId="ADAL" clId="{D1617DED-A374-41E9-BD6A-E484A9029811}" dt="2023-11-20T15:28:18.651" v="759"/>
          <ac:graphicFrameMkLst>
            <pc:docMk/>
            <pc:sldMk cId="1928905510" sldId="257"/>
            <ac:graphicFrameMk id="4" creationId="{C9F41CA4-4E7B-3C1C-3363-E2AB253918DC}"/>
          </ac:graphicFrameMkLst>
        </pc:graphicFrameChg>
        <pc:graphicFrameChg chg="add del mod">
          <ac:chgData name="St. Jean, Austin" userId="a560d33f-5cf7-46af-9103-54931b11ef6c" providerId="ADAL" clId="{D1617DED-A374-41E9-BD6A-E484A9029811}" dt="2023-11-20T15:42:59.242" v="911" actId="478"/>
          <ac:graphicFrameMkLst>
            <pc:docMk/>
            <pc:sldMk cId="1928905510" sldId="257"/>
            <ac:graphicFrameMk id="9" creationId="{F3625FB4-C6F5-CDB2-C876-97B6ED2A543A}"/>
          </ac:graphicFrameMkLst>
        </pc:graphicFrameChg>
        <pc:picChg chg="add del mod">
          <ac:chgData name="St. Jean, Austin" userId="a560d33f-5cf7-46af-9103-54931b11ef6c" providerId="ADAL" clId="{D1617DED-A374-41E9-BD6A-E484A9029811}" dt="2023-11-20T15:28:18.651" v="759"/>
          <ac:picMkLst>
            <pc:docMk/>
            <pc:sldMk cId="1928905510" sldId="257"/>
            <ac:picMk id="6" creationId="{717CA0FC-CA30-5498-0F59-290F1CD2E005}"/>
          </ac:picMkLst>
        </pc:picChg>
        <pc:picChg chg="add del mod">
          <ac:chgData name="St. Jean, Austin" userId="a560d33f-5cf7-46af-9103-54931b11ef6c" providerId="ADAL" clId="{D1617DED-A374-41E9-BD6A-E484A9029811}" dt="2023-11-20T15:42:59.242" v="911" actId="478"/>
          <ac:picMkLst>
            <pc:docMk/>
            <pc:sldMk cId="1928905510" sldId="257"/>
            <ac:picMk id="11" creationId="{10F41252-801E-D1D3-4682-9527DA3AF8F5}"/>
          </ac:picMkLst>
        </pc:picChg>
        <pc:picChg chg="add del">
          <ac:chgData name="St. Jean, Austin" userId="a560d33f-5cf7-46af-9103-54931b11ef6c" providerId="ADAL" clId="{D1617DED-A374-41E9-BD6A-E484A9029811}" dt="2023-11-20T15:57:50.204" v="1446" actId="26606"/>
          <ac:picMkLst>
            <pc:docMk/>
            <pc:sldMk cId="1928905510" sldId="257"/>
            <ac:picMk id="16" creationId="{7BD67370-5213-419C-4290-2D027484F016}"/>
          </ac:picMkLst>
        </pc:picChg>
        <pc:picChg chg="add mod modCrop">
          <ac:chgData name="St. Jean, Austin" userId="a560d33f-5cf7-46af-9103-54931b11ef6c" providerId="ADAL" clId="{D1617DED-A374-41E9-BD6A-E484A9029811}" dt="2023-11-20T17:12:52.394" v="2254" actId="1076"/>
          <ac:picMkLst>
            <pc:docMk/>
            <pc:sldMk cId="1928905510" sldId="257"/>
            <ac:picMk id="26" creationId="{6BC5CDD9-92CF-C44A-4680-A75F618D80EC}"/>
          </ac:picMkLst>
        </pc:picChg>
        <pc:cxnChg chg="add">
          <ac:chgData name="St. Jean, Austin" userId="a560d33f-5cf7-46af-9103-54931b11ef6c" providerId="ADAL" clId="{D1617DED-A374-41E9-BD6A-E484A9029811}" dt="2023-11-20T15:57:50.209" v="1447" actId="26606"/>
          <ac:cxnSpMkLst>
            <pc:docMk/>
            <pc:sldMk cId="1928905510" sldId="257"/>
            <ac:cxnSpMk id="25" creationId="{33193FD5-6A49-7562-EA76-F15D42E15804}"/>
          </ac:cxnSpMkLst>
        </pc:cxnChg>
      </pc:sldChg>
      <pc:sldChg chg="addSp delSp modSp new mod setBg modNotesTx">
        <pc:chgData name="St. Jean, Austin" userId="a560d33f-5cf7-46af-9103-54931b11ef6c" providerId="ADAL" clId="{D1617DED-A374-41E9-BD6A-E484A9029811}" dt="2023-11-27T15:35:33.998" v="4482" actId="20577"/>
        <pc:sldMkLst>
          <pc:docMk/>
          <pc:sldMk cId="1717097683" sldId="258"/>
        </pc:sldMkLst>
        <pc:spChg chg="mod ord">
          <ac:chgData name="St. Jean, Austin" userId="a560d33f-5cf7-46af-9103-54931b11ef6c" providerId="ADAL" clId="{D1617DED-A374-41E9-BD6A-E484A9029811}" dt="2023-11-20T17:48:26.855" v="2444" actId="26606"/>
          <ac:spMkLst>
            <pc:docMk/>
            <pc:sldMk cId="1717097683" sldId="258"/>
            <ac:spMk id="2" creationId="{F1A1760A-2801-B9CC-8655-7F0424429E36}"/>
          </ac:spMkLst>
        </pc:spChg>
        <pc:spChg chg="mod">
          <ac:chgData name="St. Jean, Austin" userId="a560d33f-5cf7-46af-9103-54931b11ef6c" providerId="ADAL" clId="{D1617DED-A374-41E9-BD6A-E484A9029811}" dt="2023-11-27T15:35:33.998" v="4482" actId="20577"/>
          <ac:spMkLst>
            <pc:docMk/>
            <pc:sldMk cId="1717097683" sldId="258"/>
            <ac:spMk id="3" creationId="{05B370CF-88FF-5082-1EC4-AB16DE626BD7}"/>
          </ac:spMkLst>
        </pc:spChg>
        <pc:spChg chg="add del mod">
          <ac:chgData name="St. Jean, Austin" userId="a560d33f-5cf7-46af-9103-54931b11ef6c" providerId="ADAL" clId="{D1617DED-A374-41E9-BD6A-E484A9029811}" dt="2023-11-20T17:48:29.902" v="2450" actId="931"/>
          <ac:spMkLst>
            <pc:docMk/>
            <pc:sldMk cId="1717097683" sldId="258"/>
            <ac:spMk id="3" creationId="{6F62B355-8211-942E-E192-D97DFD3E62AA}"/>
          </ac:spMkLst>
        </pc:spChg>
        <pc:spChg chg="add del">
          <ac:chgData name="St. Jean, Austin" userId="a560d33f-5cf7-46af-9103-54931b11ef6c" providerId="ADAL" clId="{D1617DED-A374-41E9-BD6A-E484A9029811}" dt="2023-11-20T17:24:26.319" v="2287" actId="22"/>
          <ac:spMkLst>
            <pc:docMk/>
            <pc:sldMk cId="1717097683" sldId="258"/>
            <ac:spMk id="5" creationId="{E0EAC2D0-A842-D0DE-ED60-D4EE195F7625}"/>
          </ac:spMkLst>
        </pc:spChg>
        <pc:spChg chg="add del">
          <ac:chgData name="St. Jean, Austin" userId="a560d33f-5cf7-46af-9103-54931b11ef6c" providerId="ADAL" clId="{D1617DED-A374-41E9-BD6A-E484A9029811}" dt="2023-11-20T17:48:26.855" v="2444" actId="26606"/>
          <ac:spMkLst>
            <pc:docMk/>
            <pc:sldMk cId="1717097683" sldId="258"/>
            <ac:spMk id="8" creationId="{5A0118C5-4F8D-4CF4-BADD-53FEACC6C42A}"/>
          </ac:spMkLst>
        </pc:spChg>
        <pc:spChg chg="add del">
          <ac:chgData name="St. Jean, Austin" userId="a560d33f-5cf7-46af-9103-54931b11ef6c" providerId="ADAL" clId="{D1617DED-A374-41E9-BD6A-E484A9029811}" dt="2023-11-20T17:48:26.855" v="2444" actId="26606"/>
          <ac:spMkLst>
            <pc:docMk/>
            <pc:sldMk cId="1717097683" sldId="258"/>
            <ac:spMk id="10" creationId="{4E0A5C5C-2A95-428E-9F6A-0D29EBD57C9F}"/>
          </ac:spMkLst>
        </pc:spChg>
        <pc:spChg chg="add del">
          <ac:chgData name="St. Jean, Austin" userId="a560d33f-5cf7-46af-9103-54931b11ef6c" providerId="ADAL" clId="{D1617DED-A374-41E9-BD6A-E484A9029811}" dt="2023-11-20T17:48:26.855" v="2444" actId="26606"/>
          <ac:spMkLst>
            <pc:docMk/>
            <pc:sldMk cId="1717097683" sldId="258"/>
            <ac:spMk id="12" creationId="{1056F38F-7C4E-461D-8709-7D0024AE1F79}"/>
          </ac:spMkLst>
        </pc:spChg>
        <pc:spChg chg="add del">
          <ac:chgData name="St. Jean, Austin" userId="a560d33f-5cf7-46af-9103-54931b11ef6c" providerId="ADAL" clId="{D1617DED-A374-41E9-BD6A-E484A9029811}" dt="2023-11-20T17:48:26.855" v="2444" actId="26606"/>
          <ac:spMkLst>
            <pc:docMk/>
            <pc:sldMk cId="1717097683" sldId="258"/>
            <ac:spMk id="14" creationId="{C7278469-3C3C-49CE-AEEE-E176A4900B78}"/>
          </ac:spMkLst>
        </pc:spChg>
        <pc:spChg chg="add del">
          <ac:chgData name="St. Jean, Austin" userId="a560d33f-5cf7-46af-9103-54931b11ef6c" providerId="ADAL" clId="{D1617DED-A374-41E9-BD6A-E484A9029811}" dt="2023-11-20T17:48:26.855" v="2444" actId="26606"/>
          <ac:spMkLst>
            <pc:docMk/>
            <pc:sldMk cId="1717097683" sldId="258"/>
            <ac:spMk id="20" creationId="{4C6598AB-1C17-4D54-951C-A082D94ACB7A}"/>
          </ac:spMkLst>
        </pc:spChg>
        <pc:spChg chg="add del">
          <ac:chgData name="St. Jean, Austin" userId="a560d33f-5cf7-46af-9103-54931b11ef6c" providerId="ADAL" clId="{D1617DED-A374-41E9-BD6A-E484A9029811}" dt="2023-11-20T17:48:26.855" v="2444" actId="26606"/>
          <ac:spMkLst>
            <pc:docMk/>
            <pc:sldMk cId="1717097683" sldId="258"/>
            <ac:spMk id="22" creationId="{C83B66D7-137D-4AC1-B172-53D60F08BEB5}"/>
          </ac:spMkLst>
        </pc:spChg>
        <pc:spChg chg="add del">
          <ac:chgData name="St. Jean, Austin" userId="a560d33f-5cf7-46af-9103-54931b11ef6c" providerId="ADAL" clId="{D1617DED-A374-41E9-BD6A-E484A9029811}" dt="2023-11-20T17:48:26.855" v="2444" actId="26606"/>
          <ac:spMkLst>
            <pc:docMk/>
            <pc:sldMk cId="1717097683" sldId="258"/>
            <ac:spMk id="24" creationId="{F6B92503-6984-4D15-8B98-8718709B785D}"/>
          </ac:spMkLst>
        </pc:spChg>
        <pc:spChg chg="add del">
          <ac:chgData name="St. Jean, Austin" userId="a560d33f-5cf7-46af-9103-54931b11ef6c" providerId="ADAL" clId="{D1617DED-A374-41E9-BD6A-E484A9029811}" dt="2023-11-20T17:48:26.855" v="2444" actId="26606"/>
          <ac:spMkLst>
            <pc:docMk/>
            <pc:sldMk cId="1717097683" sldId="258"/>
            <ac:spMk id="26" creationId="{08DDF938-524E-4C18-A47D-C00627832366}"/>
          </ac:spMkLst>
        </pc:spChg>
        <pc:spChg chg="add del">
          <ac:chgData name="St. Jean, Austin" userId="a560d33f-5cf7-46af-9103-54931b11ef6c" providerId="ADAL" clId="{D1617DED-A374-41E9-BD6A-E484A9029811}" dt="2023-11-20T17:46:52.093" v="2430" actId="26606"/>
          <ac:spMkLst>
            <pc:docMk/>
            <pc:sldMk cId="1717097683" sldId="258"/>
            <ac:spMk id="37" creationId="{03644209-EA2D-5A11-A015-64B047FD1767}"/>
          </ac:spMkLst>
        </pc:spChg>
        <pc:spChg chg="add del">
          <ac:chgData name="St. Jean, Austin" userId="a560d33f-5cf7-46af-9103-54931b11ef6c" providerId="ADAL" clId="{D1617DED-A374-41E9-BD6A-E484A9029811}" dt="2023-11-20T17:46:52.093" v="2430" actId="26606"/>
          <ac:spMkLst>
            <pc:docMk/>
            <pc:sldMk cId="1717097683" sldId="258"/>
            <ac:spMk id="40" creationId="{5A0118C5-4F8D-4CF4-BADD-53FEACC6C42A}"/>
          </ac:spMkLst>
        </pc:spChg>
        <pc:spChg chg="add del">
          <ac:chgData name="St. Jean, Austin" userId="a560d33f-5cf7-46af-9103-54931b11ef6c" providerId="ADAL" clId="{D1617DED-A374-41E9-BD6A-E484A9029811}" dt="2023-11-20T17:48:26.855" v="2444" actId="26606"/>
          <ac:spMkLst>
            <pc:docMk/>
            <pc:sldMk cId="1717097683" sldId="258"/>
            <ac:spMk id="222" creationId="{5A0118C5-4F8D-4CF4-BADD-53FEACC6C42A}"/>
          </ac:spMkLst>
        </pc:spChg>
        <pc:spChg chg="add del">
          <ac:chgData name="St. Jean, Austin" userId="a560d33f-5cf7-46af-9103-54931b11ef6c" providerId="ADAL" clId="{D1617DED-A374-41E9-BD6A-E484A9029811}" dt="2023-11-20T17:48:26.855" v="2444" actId="26606"/>
          <ac:spMkLst>
            <pc:docMk/>
            <pc:sldMk cId="1717097683" sldId="258"/>
            <ac:spMk id="223" creationId="{8EEB3127-4A39-4F76-935D-6AC8D51AC0CE}"/>
          </ac:spMkLst>
        </pc:spChg>
        <pc:spChg chg="add del">
          <ac:chgData name="St. Jean, Austin" userId="a560d33f-5cf7-46af-9103-54931b11ef6c" providerId="ADAL" clId="{D1617DED-A374-41E9-BD6A-E484A9029811}" dt="2023-11-20T17:48:26.855" v="2444" actId="26606"/>
          <ac:spMkLst>
            <pc:docMk/>
            <pc:sldMk cId="1717097683" sldId="258"/>
            <ac:spMk id="224" creationId="{98F2E216-6526-433B-8072-DEE222DC93A8}"/>
          </ac:spMkLst>
        </pc:spChg>
        <pc:spChg chg="add del">
          <ac:chgData name="St. Jean, Austin" userId="a560d33f-5cf7-46af-9103-54931b11ef6c" providerId="ADAL" clId="{D1617DED-A374-41E9-BD6A-E484A9029811}" dt="2023-11-20T17:48:26.855" v="2444" actId="26606"/>
          <ac:spMkLst>
            <pc:docMk/>
            <pc:sldMk cId="1717097683" sldId="258"/>
            <ac:spMk id="225" creationId="{FFFEB18F-F81F-4CED-BE64-EB888A77C3B8}"/>
          </ac:spMkLst>
        </pc:spChg>
        <pc:spChg chg="add del">
          <ac:chgData name="St. Jean, Austin" userId="a560d33f-5cf7-46af-9103-54931b11ef6c" providerId="ADAL" clId="{D1617DED-A374-41E9-BD6A-E484A9029811}" dt="2023-11-20T17:48:26.855" v="2444" actId="26606"/>
          <ac:spMkLst>
            <pc:docMk/>
            <pc:sldMk cId="1717097683" sldId="258"/>
            <ac:spMk id="229" creationId="{513AF497-7C70-ECED-692C-1C05133838DE}"/>
          </ac:spMkLst>
        </pc:spChg>
        <pc:spChg chg="add del">
          <ac:chgData name="St. Jean, Austin" userId="a560d33f-5cf7-46af-9103-54931b11ef6c" providerId="ADAL" clId="{D1617DED-A374-41E9-BD6A-E484A9029811}" dt="2023-11-20T17:47:35.408" v="2435" actId="26606"/>
          <ac:spMkLst>
            <pc:docMk/>
            <pc:sldMk cId="1717097683" sldId="258"/>
            <ac:spMk id="234" creationId="{0671A8AE-40A1-4631-A6B8-581AFF065482}"/>
          </ac:spMkLst>
        </pc:spChg>
        <pc:spChg chg="add del">
          <ac:chgData name="St. Jean, Austin" userId="a560d33f-5cf7-46af-9103-54931b11ef6c" providerId="ADAL" clId="{D1617DED-A374-41E9-BD6A-E484A9029811}" dt="2023-11-20T17:47:35.408" v="2435" actId="26606"/>
          <ac:spMkLst>
            <pc:docMk/>
            <pc:sldMk cId="1717097683" sldId="258"/>
            <ac:spMk id="236" creationId="{AB58EF07-17C2-48CF-ABB0-EEF1F17CB8F0}"/>
          </ac:spMkLst>
        </pc:spChg>
        <pc:spChg chg="add del">
          <ac:chgData name="St. Jean, Austin" userId="a560d33f-5cf7-46af-9103-54931b11ef6c" providerId="ADAL" clId="{D1617DED-A374-41E9-BD6A-E484A9029811}" dt="2023-11-20T17:47:35.408" v="2435" actId="26606"/>
          <ac:spMkLst>
            <pc:docMk/>
            <pc:sldMk cId="1717097683" sldId="258"/>
            <ac:spMk id="238" creationId="{AF2F604E-43BE-4DC3-B983-E071523364F8}"/>
          </ac:spMkLst>
        </pc:spChg>
        <pc:spChg chg="add del">
          <ac:chgData name="St. Jean, Austin" userId="a560d33f-5cf7-46af-9103-54931b11ef6c" providerId="ADAL" clId="{D1617DED-A374-41E9-BD6A-E484A9029811}" dt="2023-11-20T17:47:35.408" v="2435" actId="26606"/>
          <ac:spMkLst>
            <pc:docMk/>
            <pc:sldMk cId="1717097683" sldId="258"/>
            <ac:spMk id="240" creationId="{08C9B587-E65E-4B52-B37C-ABEBB6E87928}"/>
          </ac:spMkLst>
        </pc:spChg>
        <pc:spChg chg="add del">
          <ac:chgData name="St. Jean, Austin" userId="a560d33f-5cf7-46af-9103-54931b11ef6c" providerId="ADAL" clId="{D1617DED-A374-41E9-BD6A-E484A9029811}" dt="2023-11-20T17:47:38.742" v="2437" actId="26606"/>
          <ac:spMkLst>
            <pc:docMk/>
            <pc:sldMk cId="1717097683" sldId="258"/>
            <ac:spMk id="242" creationId="{04812C46-200A-4DEB-A05E-3ED6C68C2387}"/>
          </ac:spMkLst>
        </pc:spChg>
        <pc:spChg chg="add del">
          <ac:chgData name="St. Jean, Austin" userId="a560d33f-5cf7-46af-9103-54931b11ef6c" providerId="ADAL" clId="{D1617DED-A374-41E9-BD6A-E484A9029811}" dt="2023-11-20T17:47:38.742" v="2437" actId="26606"/>
          <ac:spMkLst>
            <pc:docMk/>
            <pc:sldMk cId="1717097683" sldId="258"/>
            <ac:spMk id="243" creationId="{D1EA859B-E555-4109-94F3-6700E046E008}"/>
          </ac:spMkLst>
        </pc:spChg>
        <pc:spChg chg="add del">
          <ac:chgData name="St. Jean, Austin" userId="a560d33f-5cf7-46af-9103-54931b11ef6c" providerId="ADAL" clId="{D1617DED-A374-41E9-BD6A-E484A9029811}" dt="2023-11-20T17:47:38.742" v="2437" actId="26606"/>
          <ac:spMkLst>
            <pc:docMk/>
            <pc:sldMk cId="1717097683" sldId="258"/>
            <ac:spMk id="244" creationId="{513AF497-7C70-ECED-692C-1C05133838DE}"/>
          </ac:spMkLst>
        </pc:spChg>
        <pc:spChg chg="add del">
          <ac:chgData name="St. Jean, Austin" userId="a560d33f-5cf7-46af-9103-54931b11ef6c" providerId="ADAL" clId="{D1617DED-A374-41E9-BD6A-E484A9029811}" dt="2023-11-20T17:47:48.211" v="2439" actId="26606"/>
          <ac:spMkLst>
            <pc:docMk/>
            <pc:sldMk cId="1717097683" sldId="258"/>
            <ac:spMk id="246" creationId="{73C994B4-9721-4148-9EEC-6793CECDE8DD}"/>
          </ac:spMkLst>
        </pc:spChg>
        <pc:spChg chg="add del">
          <ac:chgData name="St. Jean, Austin" userId="a560d33f-5cf7-46af-9103-54931b11ef6c" providerId="ADAL" clId="{D1617DED-A374-41E9-BD6A-E484A9029811}" dt="2023-11-20T17:47:48.211" v="2439" actId="26606"/>
          <ac:spMkLst>
            <pc:docMk/>
            <pc:sldMk cId="1717097683" sldId="258"/>
            <ac:spMk id="247" creationId="{F9D95E49-763A-4886-B038-82F734740554}"/>
          </ac:spMkLst>
        </pc:spChg>
        <pc:spChg chg="add del">
          <ac:chgData name="St. Jean, Austin" userId="a560d33f-5cf7-46af-9103-54931b11ef6c" providerId="ADAL" clId="{D1617DED-A374-41E9-BD6A-E484A9029811}" dt="2023-11-20T17:47:48.211" v="2439" actId="26606"/>
          <ac:spMkLst>
            <pc:docMk/>
            <pc:sldMk cId="1717097683" sldId="258"/>
            <ac:spMk id="248" creationId="{01697F4A-0E1E-4884-AA46-CC7353040737}"/>
          </ac:spMkLst>
        </pc:spChg>
        <pc:spChg chg="add del">
          <ac:chgData name="St. Jean, Austin" userId="a560d33f-5cf7-46af-9103-54931b11ef6c" providerId="ADAL" clId="{D1617DED-A374-41E9-BD6A-E484A9029811}" dt="2023-11-20T17:47:48.211" v="2439" actId="26606"/>
          <ac:spMkLst>
            <pc:docMk/>
            <pc:sldMk cId="1717097683" sldId="258"/>
            <ac:spMk id="249" creationId="{CC9201A9-0BDD-4980-9442-7A5E65D8CD29}"/>
          </ac:spMkLst>
        </pc:spChg>
        <pc:spChg chg="add del">
          <ac:chgData name="St. Jean, Austin" userId="a560d33f-5cf7-46af-9103-54931b11ef6c" providerId="ADAL" clId="{D1617DED-A374-41E9-BD6A-E484A9029811}" dt="2023-11-20T17:47:48.211" v="2439" actId="26606"/>
          <ac:spMkLst>
            <pc:docMk/>
            <pc:sldMk cId="1717097683" sldId="258"/>
            <ac:spMk id="250" creationId="{513AF497-7C70-ECED-692C-1C05133838DE}"/>
          </ac:spMkLst>
        </pc:spChg>
        <pc:spChg chg="add del">
          <ac:chgData name="St. Jean, Austin" userId="a560d33f-5cf7-46af-9103-54931b11ef6c" providerId="ADAL" clId="{D1617DED-A374-41E9-BD6A-E484A9029811}" dt="2023-11-20T17:48:26.106" v="2443" actId="26606"/>
          <ac:spMkLst>
            <pc:docMk/>
            <pc:sldMk cId="1717097683" sldId="258"/>
            <ac:spMk id="254" creationId="{0671A8AE-40A1-4631-A6B8-581AFF065482}"/>
          </ac:spMkLst>
        </pc:spChg>
        <pc:spChg chg="add del">
          <ac:chgData name="St. Jean, Austin" userId="a560d33f-5cf7-46af-9103-54931b11ef6c" providerId="ADAL" clId="{D1617DED-A374-41E9-BD6A-E484A9029811}" dt="2023-11-20T17:48:26.106" v="2443" actId="26606"/>
          <ac:spMkLst>
            <pc:docMk/>
            <pc:sldMk cId="1717097683" sldId="258"/>
            <ac:spMk id="255" creationId="{AB58EF07-17C2-48CF-ABB0-EEF1F17CB8F0}"/>
          </ac:spMkLst>
        </pc:spChg>
        <pc:spChg chg="add del">
          <ac:chgData name="St. Jean, Austin" userId="a560d33f-5cf7-46af-9103-54931b11ef6c" providerId="ADAL" clId="{D1617DED-A374-41E9-BD6A-E484A9029811}" dt="2023-11-20T17:48:26.106" v="2443" actId="26606"/>
          <ac:spMkLst>
            <pc:docMk/>
            <pc:sldMk cId="1717097683" sldId="258"/>
            <ac:spMk id="256" creationId="{AF2F604E-43BE-4DC3-B983-E071523364F8}"/>
          </ac:spMkLst>
        </pc:spChg>
        <pc:spChg chg="add del">
          <ac:chgData name="St. Jean, Austin" userId="a560d33f-5cf7-46af-9103-54931b11ef6c" providerId="ADAL" clId="{D1617DED-A374-41E9-BD6A-E484A9029811}" dt="2023-11-20T17:48:26.106" v="2443" actId="26606"/>
          <ac:spMkLst>
            <pc:docMk/>
            <pc:sldMk cId="1717097683" sldId="258"/>
            <ac:spMk id="257" creationId="{08C9B587-E65E-4B52-B37C-ABEBB6E87928}"/>
          </ac:spMkLst>
        </pc:spChg>
        <pc:spChg chg="add del">
          <ac:chgData name="St. Jean, Austin" userId="a560d33f-5cf7-46af-9103-54931b11ef6c" providerId="ADAL" clId="{D1617DED-A374-41E9-BD6A-E484A9029811}" dt="2023-11-20T17:48:25.262" v="2442" actId="26606"/>
          <ac:spMkLst>
            <pc:docMk/>
            <pc:sldMk cId="1717097683" sldId="258"/>
            <ac:spMk id="262" creationId="{6753252F-4873-4F63-801D-CC719279A7D5}"/>
          </ac:spMkLst>
        </pc:spChg>
        <pc:spChg chg="add del">
          <ac:chgData name="St. Jean, Austin" userId="a560d33f-5cf7-46af-9103-54931b11ef6c" providerId="ADAL" clId="{D1617DED-A374-41E9-BD6A-E484A9029811}" dt="2023-11-20T17:48:25.262" v="2442" actId="26606"/>
          <ac:spMkLst>
            <pc:docMk/>
            <pc:sldMk cId="1717097683" sldId="258"/>
            <ac:spMk id="264" creationId="{047C8CCB-F95D-4249-92DD-651249D3535A}"/>
          </ac:spMkLst>
        </pc:spChg>
        <pc:grpChg chg="add del">
          <ac:chgData name="St. Jean, Austin" userId="a560d33f-5cf7-46af-9103-54931b11ef6c" providerId="ADAL" clId="{D1617DED-A374-41E9-BD6A-E484A9029811}" dt="2023-11-20T17:48:26.855" v="2444" actId="26606"/>
          <ac:grpSpMkLst>
            <pc:docMk/>
            <pc:sldMk cId="1717097683" sldId="258"/>
            <ac:grpSpMk id="16" creationId="{93DC754C-7E09-422D-A8BB-AF632E90DFA2}"/>
          </ac:grpSpMkLst>
        </pc:grpChg>
        <pc:grpChg chg="add del">
          <ac:chgData name="St. Jean, Austin" userId="a560d33f-5cf7-46af-9103-54931b11ef6c" providerId="ADAL" clId="{D1617DED-A374-41E9-BD6A-E484A9029811}" dt="2023-11-20T17:48:26.855" v="2444" actId="26606"/>
          <ac:grpSpMkLst>
            <pc:docMk/>
            <pc:sldMk cId="1717097683" sldId="258"/>
            <ac:grpSpMk id="28" creationId="{3773FAF5-C452-4455-9411-D6AF5EBD4CA9}"/>
          </ac:grpSpMkLst>
        </pc:grpChg>
        <pc:grpChg chg="add del">
          <ac:chgData name="St. Jean, Austin" userId="a560d33f-5cf7-46af-9103-54931b11ef6c" providerId="ADAL" clId="{D1617DED-A374-41E9-BD6A-E484A9029811}" dt="2023-11-20T17:46:52.093" v="2430" actId="26606"/>
          <ac:grpSpMkLst>
            <pc:docMk/>
            <pc:sldMk cId="1717097683" sldId="258"/>
            <ac:grpSpMk id="42" creationId="{B894EFA8-F425-4D19-A94B-445388B31E20}"/>
          </ac:grpSpMkLst>
        </pc:grpChg>
        <pc:grpChg chg="add del">
          <ac:chgData name="St. Jean, Austin" userId="a560d33f-5cf7-46af-9103-54931b11ef6c" providerId="ADAL" clId="{D1617DED-A374-41E9-BD6A-E484A9029811}" dt="2023-11-20T17:46:52.093" v="2430" actId="26606"/>
          <ac:grpSpMkLst>
            <pc:docMk/>
            <pc:sldMk cId="1717097683" sldId="258"/>
            <ac:grpSpMk id="46" creationId="{582A903B-6B78-4F0A-B7C9-3D80499020B8}"/>
          </ac:grpSpMkLst>
        </pc:grpChg>
        <pc:grpChg chg="add del">
          <ac:chgData name="St. Jean, Austin" userId="a560d33f-5cf7-46af-9103-54931b11ef6c" providerId="ADAL" clId="{D1617DED-A374-41E9-BD6A-E484A9029811}" dt="2023-11-20T17:48:26.855" v="2444" actId="26606"/>
          <ac:grpSpMkLst>
            <pc:docMk/>
            <pc:sldMk cId="1717097683" sldId="258"/>
            <ac:grpSpMk id="52" creationId="{0AD1D347-1879-4D73-8825-EB52119D1B47}"/>
          </ac:grpSpMkLst>
        </pc:grpChg>
        <pc:grpChg chg="add del">
          <ac:chgData name="St. Jean, Austin" userId="a560d33f-5cf7-46af-9103-54931b11ef6c" providerId="ADAL" clId="{D1617DED-A374-41E9-BD6A-E484A9029811}" dt="2023-11-20T17:48:26.855" v="2444" actId="26606"/>
          <ac:grpSpMkLst>
            <pc:docMk/>
            <pc:sldMk cId="1717097683" sldId="258"/>
            <ac:grpSpMk id="226" creationId="{00E015F5-1A99-4E40-BC3D-7707802996B5}"/>
          </ac:grpSpMkLst>
        </pc:grpChg>
        <pc:picChg chg="add del mod ord">
          <ac:chgData name="St. Jean, Austin" userId="a560d33f-5cf7-46af-9103-54931b11ef6c" providerId="ADAL" clId="{D1617DED-A374-41E9-BD6A-E484A9029811}" dt="2023-11-27T15:28:27.667" v="4350" actId="29295"/>
          <ac:picMkLst>
            <pc:docMk/>
            <pc:sldMk cId="1717097683" sldId="258"/>
            <ac:picMk id="7" creationId="{50CCE0EF-48A6-2A1D-90B1-FFDD546CAA4B}"/>
          </ac:picMkLst>
        </pc:picChg>
        <pc:cxnChg chg="add del">
          <ac:chgData name="St. Jean, Austin" userId="a560d33f-5cf7-46af-9103-54931b11ef6c" providerId="ADAL" clId="{D1617DED-A374-41E9-BD6A-E484A9029811}" dt="2023-11-20T17:47:48.211" v="2439" actId="26606"/>
          <ac:cxnSpMkLst>
            <pc:docMk/>
            <pc:sldMk cId="1717097683" sldId="258"/>
            <ac:cxnSpMk id="251" creationId="{F085D7B9-E066-4923-8CB7-294BF306296A}"/>
          </ac:cxnSpMkLst>
        </pc:cxnChg>
        <pc:cxnChg chg="add del">
          <ac:chgData name="St. Jean, Austin" userId="a560d33f-5cf7-46af-9103-54931b11ef6c" providerId="ADAL" clId="{D1617DED-A374-41E9-BD6A-E484A9029811}" dt="2023-11-20T17:47:48.211" v="2439" actId="26606"/>
          <ac:cxnSpMkLst>
            <pc:docMk/>
            <pc:sldMk cId="1717097683" sldId="258"/>
            <ac:cxnSpMk id="252" creationId="{25443840-A796-4C43-8DC1-1B738EFEC522}"/>
          </ac:cxnSpMkLst>
        </pc:cxnChg>
      </pc:sldChg>
      <pc:sldChg chg="addSp delSp modSp new mod ord setBg">
        <pc:chgData name="St. Jean, Austin" userId="a560d33f-5cf7-46af-9103-54931b11ef6c" providerId="ADAL" clId="{D1617DED-A374-41E9-BD6A-E484A9029811}" dt="2023-11-27T15:51:40.432" v="4591" actId="478"/>
        <pc:sldMkLst>
          <pc:docMk/>
          <pc:sldMk cId="1708168352" sldId="259"/>
        </pc:sldMkLst>
        <pc:spChg chg="mod">
          <ac:chgData name="St. Jean, Austin" userId="a560d33f-5cf7-46af-9103-54931b11ef6c" providerId="ADAL" clId="{D1617DED-A374-41E9-BD6A-E484A9029811}" dt="2023-11-27T15:46:18.667" v="4519" actId="1076"/>
          <ac:spMkLst>
            <pc:docMk/>
            <pc:sldMk cId="1708168352" sldId="259"/>
            <ac:spMk id="2" creationId="{2E0C7308-B2D0-150A-9FB9-F36029F7493D}"/>
          </ac:spMkLst>
        </pc:spChg>
        <pc:spChg chg="del mod">
          <ac:chgData name="St. Jean, Austin" userId="a560d33f-5cf7-46af-9103-54931b11ef6c" providerId="ADAL" clId="{D1617DED-A374-41E9-BD6A-E484A9029811}" dt="2023-11-20T19:24:53.489" v="3502" actId="931"/>
          <ac:spMkLst>
            <pc:docMk/>
            <pc:sldMk cId="1708168352" sldId="259"/>
            <ac:spMk id="3" creationId="{222E4401-7C3D-034A-E0DA-9ACB40258169}"/>
          </ac:spMkLst>
        </pc:spChg>
        <pc:spChg chg="add del mod">
          <ac:chgData name="St. Jean, Austin" userId="a560d33f-5cf7-46af-9103-54931b11ef6c" providerId="ADAL" clId="{D1617DED-A374-41E9-BD6A-E484A9029811}" dt="2023-11-27T15:47:30.982" v="4570" actId="26606"/>
          <ac:spMkLst>
            <pc:docMk/>
            <pc:sldMk cId="1708168352" sldId="259"/>
            <ac:spMk id="3" creationId="{BBC5C343-0BF1-1C4F-25D1-4390835C980F}"/>
          </ac:spMkLst>
        </pc:spChg>
        <pc:spChg chg="add del mod">
          <ac:chgData name="St. Jean, Austin" userId="a560d33f-5cf7-46af-9103-54931b11ef6c" providerId="ADAL" clId="{D1617DED-A374-41E9-BD6A-E484A9029811}" dt="2023-11-27T15:51:40.432" v="4591" actId="478"/>
          <ac:spMkLst>
            <pc:docMk/>
            <pc:sldMk cId="1708168352" sldId="259"/>
            <ac:spMk id="5" creationId="{E6666533-F2D0-8BBF-79AF-E8C049D3BE90}"/>
          </ac:spMkLst>
        </pc:spChg>
        <pc:spChg chg="add del mod">
          <ac:chgData name="St. Jean, Austin" userId="a560d33f-5cf7-46af-9103-54931b11ef6c" providerId="ADAL" clId="{D1617DED-A374-41E9-BD6A-E484A9029811}" dt="2023-11-27T15:48:38.525" v="4578" actId="27636"/>
          <ac:spMkLst>
            <pc:docMk/>
            <pc:sldMk cId="1708168352" sldId="259"/>
            <ac:spMk id="8" creationId="{96E4E2C8-5A0D-E3EB-42C2-D75FD791835B}"/>
          </ac:spMkLst>
        </pc:spChg>
        <pc:graphicFrameChg chg="add del">
          <ac:chgData name="St. Jean, Austin" userId="a560d33f-5cf7-46af-9103-54931b11ef6c" providerId="ADAL" clId="{D1617DED-A374-41E9-BD6A-E484A9029811}" dt="2023-11-27T15:47:30.982" v="4570" actId="26606"/>
          <ac:graphicFrameMkLst>
            <pc:docMk/>
            <pc:sldMk cId="1708168352" sldId="259"/>
            <ac:graphicFrameMk id="208" creationId="{5CE525A6-4C08-73EF-F1E0-FA309000605F}"/>
          </ac:graphicFrameMkLst>
        </pc:graphicFrameChg>
        <pc:picChg chg="add del mod">
          <ac:chgData name="St. Jean, Austin" userId="a560d33f-5cf7-46af-9103-54931b11ef6c" providerId="ADAL" clId="{D1617DED-A374-41E9-BD6A-E484A9029811}" dt="2023-11-20T19:06:16.572" v="3473"/>
          <ac:picMkLst>
            <pc:docMk/>
            <pc:sldMk cId="1708168352" sldId="259"/>
            <ac:picMk id="4" creationId="{EB943197-8332-0C79-11EA-12D849F897CB}"/>
          </ac:picMkLst>
        </pc:picChg>
        <pc:picChg chg="add del mod">
          <ac:chgData name="St. Jean, Austin" userId="a560d33f-5cf7-46af-9103-54931b11ef6c" providerId="ADAL" clId="{D1617DED-A374-41E9-BD6A-E484A9029811}" dt="2023-11-20T19:06:15.889" v="3471"/>
          <ac:picMkLst>
            <pc:docMk/>
            <pc:sldMk cId="1708168352" sldId="259"/>
            <ac:picMk id="5" creationId="{CA14E0A0-537E-67AD-2DE2-0439FC7B3024}"/>
          </ac:picMkLst>
        </pc:picChg>
        <pc:picChg chg="add del mod">
          <ac:chgData name="St. Jean, Austin" userId="a560d33f-5cf7-46af-9103-54931b11ef6c" providerId="ADAL" clId="{D1617DED-A374-41E9-BD6A-E484A9029811}" dt="2023-11-27T15:49:12.209" v="4580"/>
          <ac:picMkLst>
            <pc:docMk/>
            <pc:sldMk cId="1708168352" sldId="259"/>
            <ac:picMk id="6" creationId="{7A4BCCB6-DCA5-E8A6-081C-401F8A404E6D}"/>
          </ac:picMkLst>
        </pc:picChg>
        <pc:picChg chg="add del mod">
          <ac:chgData name="St. Jean, Austin" userId="a560d33f-5cf7-46af-9103-54931b11ef6c" providerId="ADAL" clId="{D1617DED-A374-41E9-BD6A-E484A9029811}" dt="2023-11-27T15:48:18.973" v="4571" actId="21"/>
          <ac:picMkLst>
            <pc:docMk/>
            <pc:sldMk cId="1708168352" sldId="259"/>
            <ac:picMk id="7" creationId="{3E21E14B-76FC-1CB0-E104-30715A64EBC3}"/>
          </ac:picMkLst>
        </pc:picChg>
      </pc:sldChg>
      <pc:sldChg chg="addSp delSp modSp new mod setBg addAnim delAnim">
        <pc:chgData name="St. Jean, Austin" userId="a560d33f-5cf7-46af-9103-54931b11ef6c" providerId="ADAL" clId="{D1617DED-A374-41E9-BD6A-E484A9029811}" dt="2023-11-20T19:06:41.283" v="3480" actId="207"/>
        <pc:sldMkLst>
          <pc:docMk/>
          <pc:sldMk cId="567638374" sldId="260"/>
        </pc:sldMkLst>
        <pc:spChg chg="mod ord">
          <ac:chgData name="St. Jean, Austin" userId="a560d33f-5cf7-46af-9103-54931b11ef6c" providerId="ADAL" clId="{D1617DED-A374-41E9-BD6A-E484A9029811}" dt="2023-11-20T19:06:41.283" v="3480" actId="207"/>
          <ac:spMkLst>
            <pc:docMk/>
            <pc:sldMk cId="567638374" sldId="260"/>
            <ac:spMk id="2" creationId="{0C0E326D-8266-5AB3-A640-B20EC63BA94D}"/>
          </ac:spMkLst>
        </pc:spChg>
        <pc:spChg chg="add del mod">
          <ac:chgData name="St. Jean, Austin" userId="a560d33f-5cf7-46af-9103-54931b11ef6c" providerId="ADAL" clId="{D1617DED-A374-41E9-BD6A-E484A9029811}" dt="2023-11-20T16:00:06.963" v="1490" actId="26606"/>
          <ac:spMkLst>
            <pc:docMk/>
            <pc:sldMk cId="567638374" sldId="260"/>
            <ac:spMk id="3" creationId="{39504902-8A54-9891-319A-7811E23D0AA8}"/>
          </ac:spMkLst>
        </pc:spChg>
        <pc:spChg chg="add del">
          <ac:chgData name="St. Jean, Austin" userId="a560d33f-5cf7-46af-9103-54931b11ef6c" providerId="ADAL" clId="{D1617DED-A374-41E9-BD6A-E484A9029811}" dt="2023-11-20T19:03:57.605" v="3429" actId="26606"/>
          <ac:spMkLst>
            <pc:docMk/>
            <pc:sldMk cId="567638374" sldId="260"/>
            <ac:spMk id="6" creationId="{ECC07320-C2CA-4E29-8481-9D9E143C7788}"/>
          </ac:spMkLst>
        </pc:spChg>
        <pc:spChg chg="add del">
          <ac:chgData name="St. Jean, Austin" userId="a560d33f-5cf7-46af-9103-54931b11ef6c" providerId="ADAL" clId="{D1617DED-A374-41E9-BD6A-E484A9029811}" dt="2023-11-20T19:03:57.605" v="3429" actId="26606"/>
          <ac:spMkLst>
            <pc:docMk/>
            <pc:sldMk cId="567638374" sldId="260"/>
            <ac:spMk id="8" creationId="{178FB36B-5BFE-42CA-BC60-1115E0D95EEC}"/>
          </ac:spMkLst>
        </pc:spChg>
        <pc:spChg chg="add del">
          <ac:chgData name="St. Jean, Austin" userId="a560d33f-5cf7-46af-9103-54931b11ef6c" providerId="ADAL" clId="{D1617DED-A374-41E9-BD6A-E484A9029811}" dt="2023-11-20T15:59:58.827" v="1484" actId="26606"/>
          <ac:spMkLst>
            <pc:docMk/>
            <pc:sldMk cId="567638374" sldId="260"/>
            <ac:spMk id="9" creationId="{42AE77C8-8636-492A-ABA7-1B8730025A08}"/>
          </ac:spMkLst>
        </pc:spChg>
        <pc:spChg chg="add del">
          <ac:chgData name="St. Jean, Austin" userId="a560d33f-5cf7-46af-9103-54931b11ef6c" providerId="ADAL" clId="{D1617DED-A374-41E9-BD6A-E484A9029811}" dt="2023-11-20T15:59:58.827" v="1484" actId="26606"/>
          <ac:spMkLst>
            <pc:docMk/>
            <pc:sldMk cId="567638374" sldId="260"/>
            <ac:spMk id="11" creationId="{095830D2-F2AE-4DD8-B586-89B0977916FF}"/>
          </ac:spMkLst>
        </pc:spChg>
        <pc:spChg chg="add del">
          <ac:chgData name="St. Jean, Austin" userId="a560d33f-5cf7-46af-9103-54931b11ef6c" providerId="ADAL" clId="{D1617DED-A374-41E9-BD6A-E484A9029811}" dt="2023-11-20T19:03:04.249" v="3424" actId="26606"/>
          <ac:spMkLst>
            <pc:docMk/>
            <pc:sldMk cId="567638374" sldId="260"/>
            <ac:spMk id="15" creationId="{FB5B0058-AF13-4859-B429-4EDDE2A26F7F}"/>
          </ac:spMkLst>
        </pc:spChg>
        <pc:spChg chg="add del">
          <ac:chgData name="St. Jean, Austin" userId="a560d33f-5cf7-46af-9103-54931b11ef6c" providerId="ADAL" clId="{D1617DED-A374-41E9-BD6A-E484A9029811}" dt="2023-11-20T19:03:04.249" v="3424" actId="26606"/>
          <ac:spMkLst>
            <pc:docMk/>
            <pc:sldMk cId="567638374" sldId="260"/>
            <ac:spMk id="16" creationId="{0277405F-0B4F-4418-B773-1B38814125B6}"/>
          </ac:spMkLst>
        </pc:spChg>
        <pc:spChg chg="add del">
          <ac:chgData name="St. Jean, Austin" userId="a560d33f-5cf7-46af-9103-54931b11ef6c" providerId="ADAL" clId="{D1617DED-A374-41E9-BD6A-E484A9029811}" dt="2023-11-20T19:03:18.668" v="3426" actId="26606"/>
          <ac:spMkLst>
            <pc:docMk/>
            <pc:sldMk cId="567638374" sldId="260"/>
            <ac:spMk id="17" creationId="{53F29798-D584-4792-9B62-3F5F5C36D619}"/>
          </ac:spMkLst>
        </pc:spChg>
        <pc:spChg chg="add del">
          <ac:chgData name="St. Jean, Austin" userId="a560d33f-5cf7-46af-9103-54931b11ef6c" providerId="ADAL" clId="{D1617DED-A374-41E9-BD6A-E484A9029811}" dt="2023-11-20T19:01:34.413" v="3404" actId="26606"/>
          <ac:spMkLst>
            <pc:docMk/>
            <pc:sldMk cId="567638374" sldId="260"/>
            <ac:spMk id="18" creationId="{D1520B01-A2E4-41C2-8A8F-7683F250890E}"/>
          </ac:spMkLst>
        </pc:spChg>
        <pc:spChg chg="add del">
          <ac:chgData name="St. Jean, Austin" userId="a560d33f-5cf7-46af-9103-54931b11ef6c" providerId="ADAL" clId="{D1617DED-A374-41E9-BD6A-E484A9029811}" dt="2023-11-20T19:03:53.067" v="3428" actId="26606"/>
          <ac:spMkLst>
            <pc:docMk/>
            <pc:sldMk cId="567638374" sldId="260"/>
            <ac:spMk id="19" creationId="{3A930249-8242-4E2B-AF17-C01826488321}"/>
          </ac:spMkLst>
        </pc:spChg>
        <pc:spChg chg="add del">
          <ac:chgData name="St. Jean, Austin" userId="a560d33f-5cf7-46af-9103-54931b11ef6c" providerId="ADAL" clId="{D1617DED-A374-41E9-BD6A-E484A9029811}" dt="2023-11-20T19:03:53.067" v="3428" actId="26606"/>
          <ac:spMkLst>
            <pc:docMk/>
            <pc:sldMk cId="567638374" sldId="260"/>
            <ac:spMk id="21" creationId="{A5BDD999-C5E1-4B3E-A710-768673819165}"/>
          </ac:spMkLst>
        </pc:spChg>
        <pc:spChg chg="add del">
          <ac:chgData name="St. Jean, Austin" userId="a560d33f-5cf7-46af-9103-54931b11ef6c" providerId="ADAL" clId="{D1617DED-A374-41E9-BD6A-E484A9029811}" dt="2023-11-20T19:04:39.736" v="3438" actId="26606"/>
          <ac:spMkLst>
            <pc:docMk/>
            <pc:sldMk cId="567638374" sldId="260"/>
            <ac:spMk id="22" creationId="{53F29798-D584-4792-9B62-3F5F5C36D619}"/>
          </ac:spMkLst>
        </pc:spChg>
        <pc:spChg chg="add">
          <ac:chgData name="St. Jean, Austin" userId="a560d33f-5cf7-46af-9103-54931b11ef6c" providerId="ADAL" clId="{D1617DED-A374-41E9-BD6A-E484A9029811}" dt="2023-11-20T19:04:39.736" v="3438" actId="26606"/>
          <ac:spMkLst>
            <pc:docMk/>
            <pc:sldMk cId="567638374" sldId="260"/>
            <ac:spMk id="27" creationId="{489B7BFD-8F45-4093-AD9C-91B15B0503D9}"/>
          </ac:spMkLst>
        </pc:spChg>
        <pc:spChg chg="add">
          <ac:chgData name="St. Jean, Austin" userId="a560d33f-5cf7-46af-9103-54931b11ef6c" providerId="ADAL" clId="{D1617DED-A374-41E9-BD6A-E484A9029811}" dt="2023-11-20T19:04:39.736" v="3438" actId="26606"/>
          <ac:spMkLst>
            <pc:docMk/>
            <pc:sldMk cId="567638374" sldId="260"/>
            <ac:spMk id="33" creationId="{4D4C00DC-4DC6-4CD2-9E31-F17E6CEBC5A6}"/>
          </ac:spMkLst>
        </pc:spChg>
        <pc:spChg chg="add">
          <ac:chgData name="St. Jean, Austin" userId="a560d33f-5cf7-46af-9103-54931b11ef6c" providerId="ADAL" clId="{D1617DED-A374-41E9-BD6A-E484A9029811}" dt="2023-11-20T19:04:39.736" v="3438" actId="26606"/>
          <ac:spMkLst>
            <pc:docMk/>
            <pc:sldMk cId="567638374" sldId="260"/>
            <ac:spMk id="35" creationId="{F778F7C6-A4AB-4CBC-8CC6-19DF9EE963ED}"/>
          </ac:spMkLst>
        </pc:spChg>
        <pc:spChg chg="add del">
          <ac:chgData name="St. Jean, Austin" userId="a560d33f-5cf7-46af-9103-54931b11ef6c" providerId="ADAL" clId="{D1617DED-A374-41E9-BD6A-E484A9029811}" dt="2023-11-20T19:01:47.716" v="3407" actId="26606"/>
          <ac:spMkLst>
            <pc:docMk/>
            <pc:sldMk cId="567638374" sldId="260"/>
            <ac:spMk id="36" creationId="{C97B3E82-9E5F-46A0-89B8-A46B49C33F89}"/>
          </ac:spMkLst>
        </pc:spChg>
        <pc:spChg chg="add del">
          <ac:chgData name="St. Jean, Austin" userId="a560d33f-5cf7-46af-9103-54931b11ef6c" providerId="ADAL" clId="{D1617DED-A374-41E9-BD6A-E484A9029811}" dt="2023-11-20T19:01:47.716" v="3407" actId="26606"/>
          <ac:spMkLst>
            <pc:docMk/>
            <pc:sldMk cId="567638374" sldId="260"/>
            <ac:spMk id="37" creationId="{9848F91B-FA65-4A06-A177-8CCF7EBC8631}"/>
          </ac:spMkLst>
        </pc:spChg>
        <pc:spChg chg="add del">
          <ac:chgData name="St. Jean, Austin" userId="a560d33f-5cf7-46af-9103-54931b11ef6c" providerId="ADAL" clId="{D1617DED-A374-41E9-BD6A-E484A9029811}" dt="2023-11-20T19:01:47.716" v="3407" actId="26606"/>
          <ac:spMkLst>
            <pc:docMk/>
            <pc:sldMk cId="567638374" sldId="260"/>
            <ac:spMk id="38" creationId="{2CF7CF5F-D747-47B3-80B1-8392750446C6}"/>
          </ac:spMkLst>
        </pc:spChg>
        <pc:spChg chg="add del">
          <ac:chgData name="St. Jean, Austin" userId="a560d33f-5cf7-46af-9103-54931b11ef6c" providerId="ADAL" clId="{D1617DED-A374-41E9-BD6A-E484A9029811}" dt="2023-11-20T19:01:47.716" v="3407" actId="26606"/>
          <ac:spMkLst>
            <pc:docMk/>
            <pc:sldMk cId="567638374" sldId="260"/>
            <ac:spMk id="39" creationId="{820B6604-1FF9-43F5-AC47-3D41CB2F563B}"/>
          </ac:spMkLst>
        </pc:spChg>
        <pc:spChg chg="add del">
          <ac:chgData name="St. Jean, Austin" userId="a560d33f-5cf7-46af-9103-54931b11ef6c" providerId="ADAL" clId="{D1617DED-A374-41E9-BD6A-E484A9029811}" dt="2023-11-20T19:01:47.716" v="3407" actId="26606"/>
          <ac:spMkLst>
            <pc:docMk/>
            <pc:sldMk cId="567638374" sldId="260"/>
            <ac:spMk id="40" creationId="{CE1108CD-786E-4304-9504-9C5AD64829D2}"/>
          </ac:spMkLst>
        </pc:spChg>
        <pc:spChg chg="add del">
          <ac:chgData name="St. Jean, Austin" userId="a560d33f-5cf7-46af-9103-54931b11ef6c" providerId="ADAL" clId="{D1617DED-A374-41E9-BD6A-E484A9029811}" dt="2023-11-20T19:01:47.716" v="3407" actId="26606"/>
          <ac:spMkLst>
            <pc:docMk/>
            <pc:sldMk cId="567638374" sldId="260"/>
            <ac:spMk id="41" creationId="{F5240CE2-6217-45B8-8935-93F8861858BC}"/>
          </ac:spMkLst>
        </pc:spChg>
        <pc:spChg chg="add del">
          <ac:chgData name="St. Jean, Austin" userId="a560d33f-5cf7-46af-9103-54931b11ef6c" providerId="ADAL" clId="{D1617DED-A374-41E9-BD6A-E484A9029811}" dt="2023-11-20T19:01:59.354" v="3410" actId="26606"/>
          <ac:spMkLst>
            <pc:docMk/>
            <pc:sldMk cId="567638374" sldId="260"/>
            <ac:spMk id="43" creationId="{022BDE4A-8A20-4A69-9C5A-581C82036A4D}"/>
          </ac:spMkLst>
        </pc:spChg>
        <pc:grpChg chg="add del">
          <ac:chgData name="St. Jean, Austin" userId="a560d33f-5cf7-46af-9103-54931b11ef6c" providerId="ADAL" clId="{D1617DED-A374-41E9-BD6A-E484A9029811}" dt="2023-11-20T19:01:34.413" v="3404" actId="26606"/>
          <ac:grpSpMkLst>
            <pc:docMk/>
            <pc:sldMk cId="567638374" sldId="260"/>
            <ac:grpSpMk id="20" creationId="{1F634C0A-A487-42AF-8DFD-4DAD62FE92BF}"/>
          </ac:grpSpMkLst>
        </pc:grpChg>
        <pc:grpChg chg="add del">
          <ac:chgData name="St. Jean, Austin" userId="a560d33f-5cf7-46af-9103-54931b11ef6c" providerId="ADAL" clId="{D1617DED-A374-41E9-BD6A-E484A9029811}" dt="2023-11-20T19:01:34.413" v="3404" actId="26606"/>
          <ac:grpSpMkLst>
            <pc:docMk/>
            <pc:sldMk cId="567638374" sldId="260"/>
            <ac:grpSpMk id="24" creationId="{066EE5A2-0D35-4D6A-A5C7-1CA91F740684}"/>
          </ac:grpSpMkLst>
        </pc:grpChg>
        <pc:grpChg chg="add">
          <ac:chgData name="St. Jean, Austin" userId="a560d33f-5cf7-46af-9103-54931b11ef6c" providerId="ADAL" clId="{D1617DED-A374-41E9-BD6A-E484A9029811}" dt="2023-11-20T19:04:39.736" v="3438" actId="26606"/>
          <ac:grpSpMkLst>
            <pc:docMk/>
            <pc:sldMk cId="567638374" sldId="260"/>
            <ac:grpSpMk id="25" creationId="{63301095-70B2-49AA-8DA9-A35629AD621C}"/>
          </ac:grpSpMkLst>
        </pc:grpChg>
        <pc:grpChg chg="add del">
          <ac:chgData name="St. Jean, Austin" userId="a560d33f-5cf7-46af-9103-54931b11ef6c" providerId="ADAL" clId="{D1617DED-A374-41E9-BD6A-E484A9029811}" dt="2023-11-20T19:01:34.413" v="3404" actId="26606"/>
          <ac:grpSpMkLst>
            <pc:docMk/>
            <pc:sldMk cId="567638374" sldId="260"/>
            <ac:grpSpMk id="28" creationId="{56AA1647-0DA6-4A17-B3E1-95D61BD54714}"/>
          </ac:grpSpMkLst>
        </pc:grpChg>
        <pc:grpChg chg="add">
          <ac:chgData name="St. Jean, Austin" userId="a560d33f-5cf7-46af-9103-54931b11ef6c" providerId="ADAL" clId="{D1617DED-A374-41E9-BD6A-E484A9029811}" dt="2023-11-20T19:04:39.736" v="3438" actId="26606"/>
          <ac:grpSpMkLst>
            <pc:docMk/>
            <pc:sldMk cId="567638374" sldId="260"/>
            <ac:grpSpMk id="29" creationId="{66FB5A75-BDE2-4F12-A95B-C48788A7685C}"/>
          </ac:grpSpMkLst>
        </pc:grpChg>
        <pc:grpChg chg="add del">
          <ac:chgData name="St. Jean, Austin" userId="a560d33f-5cf7-46af-9103-54931b11ef6c" providerId="ADAL" clId="{D1617DED-A374-41E9-BD6A-E484A9029811}" dt="2023-11-20T19:01:34.413" v="3404" actId="26606"/>
          <ac:grpSpMkLst>
            <pc:docMk/>
            <pc:sldMk cId="567638374" sldId="260"/>
            <ac:grpSpMk id="32" creationId="{08D20F07-CD49-4F17-BC00-9429DA80C502}"/>
          </ac:grpSpMkLst>
        </pc:grpChg>
        <pc:picChg chg="add del">
          <ac:chgData name="St. Jean, Austin" userId="a560d33f-5cf7-46af-9103-54931b11ef6c" providerId="ADAL" clId="{D1617DED-A374-41E9-BD6A-E484A9029811}" dt="2023-11-20T15:59:58.827" v="1484" actId="26606"/>
          <ac:picMkLst>
            <pc:docMk/>
            <pc:sldMk cId="567638374" sldId="260"/>
            <ac:picMk id="5" creationId="{18E58176-8600-F5FF-9324-BD187D5A31A6}"/>
          </ac:picMkLst>
        </pc:picChg>
        <pc:picChg chg="add del mod modCrop">
          <ac:chgData name="St. Jean, Austin" userId="a560d33f-5cf7-46af-9103-54931b11ef6c" providerId="ADAL" clId="{D1617DED-A374-41E9-BD6A-E484A9029811}" dt="2023-11-20T18:58:38.437" v="3388" actId="478"/>
          <ac:picMkLst>
            <pc:docMk/>
            <pc:sldMk cId="567638374" sldId="260"/>
            <ac:picMk id="7" creationId="{F2FF39C5-E0B0-1821-1D35-0870CBBF6847}"/>
          </ac:picMkLst>
        </pc:picChg>
        <pc:picChg chg="add del mod ord">
          <ac:chgData name="St. Jean, Austin" userId="a560d33f-5cf7-46af-9103-54931b11ef6c" providerId="ADAL" clId="{D1617DED-A374-41E9-BD6A-E484A9029811}" dt="2023-11-20T19:06:22.695" v="3477" actId="166"/>
          <ac:picMkLst>
            <pc:docMk/>
            <pc:sldMk cId="567638374" sldId="260"/>
            <ac:picMk id="10" creationId="{FDA599A3-633E-F5C1-F0F0-E67FFA6EACCD}"/>
          </ac:picMkLst>
        </pc:picChg>
        <pc:picChg chg="add del mod">
          <ac:chgData name="St. Jean, Austin" userId="a560d33f-5cf7-46af-9103-54931b11ef6c" providerId="ADAL" clId="{D1617DED-A374-41E9-BD6A-E484A9029811}" dt="2023-11-20T19:06:16.227" v="3472" actId="21"/>
          <ac:picMkLst>
            <pc:docMk/>
            <pc:sldMk cId="567638374" sldId="260"/>
            <ac:picMk id="13" creationId="{FE39AD4C-F9C9-2A40-4E18-B8222C08C9A2}"/>
          </ac:picMkLst>
        </pc:picChg>
      </pc:sldChg>
      <pc:sldChg chg="addSp delSp modSp new mod ord setBg setClrOvrMap modNotesTx">
        <pc:chgData name="St. Jean, Austin" userId="a560d33f-5cf7-46af-9103-54931b11ef6c" providerId="ADAL" clId="{D1617DED-A374-41E9-BD6A-E484A9029811}" dt="2023-11-27T15:49:32.464" v="4582"/>
        <pc:sldMkLst>
          <pc:docMk/>
          <pc:sldMk cId="2330642654" sldId="261"/>
        </pc:sldMkLst>
        <pc:spChg chg="mod ord">
          <ac:chgData name="St. Jean, Austin" userId="a560d33f-5cf7-46af-9103-54931b11ef6c" providerId="ADAL" clId="{D1617DED-A374-41E9-BD6A-E484A9029811}" dt="2023-11-20T17:48:29.230" v="2448" actId="207"/>
          <ac:spMkLst>
            <pc:docMk/>
            <pc:sldMk cId="2330642654" sldId="261"/>
            <ac:spMk id="2" creationId="{709FFCD2-10D6-4196-F77B-CFEA793CC25A}"/>
          </ac:spMkLst>
        </pc:spChg>
        <pc:spChg chg="add del mod">
          <ac:chgData name="St. Jean, Austin" userId="a560d33f-5cf7-46af-9103-54931b11ef6c" providerId="ADAL" clId="{D1617DED-A374-41E9-BD6A-E484A9029811}" dt="2023-11-20T17:36:08.583" v="2398" actId="931"/>
          <ac:spMkLst>
            <pc:docMk/>
            <pc:sldMk cId="2330642654" sldId="261"/>
            <ac:spMk id="3" creationId="{5BEBFC64-84BA-2C6F-7E55-94C60F97481D}"/>
          </ac:spMkLst>
        </pc:spChg>
        <pc:spChg chg="add del">
          <ac:chgData name="St. Jean, Austin" userId="a560d33f-5cf7-46af-9103-54931b11ef6c" providerId="ADAL" clId="{D1617DED-A374-41E9-BD6A-E484A9029811}" dt="2023-11-20T17:29:31.021" v="2371" actId="26606"/>
          <ac:spMkLst>
            <pc:docMk/>
            <pc:sldMk cId="2330642654" sldId="261"/>
            <ac:spMk id="15" creationId="{4D60F200-5EB0-B223-2439-C96C67F0FEE1}"/>
          </ac:spMkLst>
        </pc:spChg>
        <pc:spChg chg="add del">
          <ac:chgData name="St. Jean, Austin" userId="a560d33f-5cf7-46af-9103-54931b11ef6c" providerId="ADAL" clId="{D1617DED-A374-41E9-BD6A-E484A9029811}" dt="2023-11-20T17:30:57.591" v="2393" actId="26606"/>
          <ac:spMkLst>
            <pc:docMk/>
            <pc:sldMk cId="2330642654" sldId="261"/>
            <ac:spMk id="18" creationId="{5BE23E75-E7E9-4D9F-6D25-5512363F8621}"/>
          </ac:spMkLst>
        </pc:spChg>
        <pc:spChg chg="add del">
          <ac:chgData name="St. Jean, Austin" userId="a560d33f-5cf7-46af-9103-54931b11ef6c" providerId="ADAL" clId="{D1617DED-A374-41E9-BD6A-E484A9029811}" dt="2023-11-20T17:29:35.663" v="2373" actId="26606"/>
          <ac:spMkLst>
            <pc:docMk/>
            <pc:sldMk cId="2330642654" sldId="261"/>
            <ac:spMk id="20" creationId="{8870DEF6-46A2-D4F8-8BE6-91165D93ECC4}"/>
          </ac:spMkLst>
        </pc:spChg>
        <pc:spChg chg="add del">
          <ac:chgData name="St. Jean, Austin" userId="a560d33f-5cf7-46af-9103-54931b11ef6c" providerId="ADAL" clId="{D1617DED-A374-41E9-BD6A-E484A9029811}" dt="2023-11-20T17:29:40.242" v="2375" actId="26606"/>
          <ac:spMkLst>
            <pc:docMk/>
            <pc:sldMk cId="2330642654" sldId="261"/>
            <ac:spMk id="22" creationId="{C5E6CFF1-2F42-4E10-9A97-F116F46F53FE}"/>
          </ac:spMkLst>
        </pc:spChg>
        <pc:spChg chg="add del">
          <ac:chgData name="St. Jean, Austin" userId="a560d33f-5cf7-46af-9103-54931b11ef6c" providerId="ADAL" clId="{D1617DED-A374-41E9-BD6A-E484A9029811}" dt="2023-11-20T17:29:40.242" v="2375" actId="26606"/>
          <ac:spMkLst>
            <pc:docMk/>
            <pc:sldMk cId="2330642654" sldId="261"/>
            <ac:spMk id="25" creationId="{5BEBFC64-84BA-2C6F-7E55-94C60F97481D}"/>
          </ac:spMkLst>
        </pc:spChg>
        <pc:spChg chg="add del">
          <ac:chgData name="St. Jean, Austin" userId="a560d33f-5cf7-46af-9103-54931b11ef6c" providerId="ADAL" clId="{D1617DED-A374-41E9-BD6A-E484A9029811}" dt="2023-11-20T17:37:22.752" v="2412" actId="26606"/>
          <ac:spMkLst>
            <pc:docMk/>
            <pc:sldMk cId="2330642654" sldId="261"/>
            <ac:spMk id="29" creationId="{DD3981AC-7B61-4947-BCF3-F7AA7FA385B9}"/>
          </ac:spMkLst>
        </pc:spChg>
        <pc:spChg chg="add del">
          <ac:chgData name="St. Jean, Austin" userId="a560d33f-5cf7-46af-9103-54931b11ef6c" providerId="ADAL" clId="{D1617DED-A374-41E9-BD6A-E484A9029811}" dt="2023-11-20T17:29:58.883" v="2379" actId="26606"/>
          <ac:spMkLst>
            <pc:docMk/>
            <pc:sldMk cId="2330642654" sldId="261"/>
            <ac:spMk id="30" creationId="{ECC07320-C2CA-4E29-8481-9D9E143C7788}"/>
          </ac:spMkLst>
        </pc:spChg>
        <pc:spChg chg="add del">
          <ac:chgData name="St. Jean, Austin" userId="a560d33f-5cf7-46af-9103-54931b11ef6c" providerId="ADAL" clId="{D1617DED-A374-41E9-BD6A-E484A9029811}" dt="2023-11-20T17:29:58.883" v="2379" actId="26606"/>
          <ac:spMkLst>
            <pc:docMk/>
            <pc:sldMk cId="2330642654" sldId="261"/>
            <ac:spMk id="32" creationId="{178FB36B-5BFE-42CA-BC60-1115E0D95EEC}"/>
          </ac:spMkLst>
        </pc:spChg>
        <pc:spChg chg="add del">
          <ac:chgData name="St. Jean, Austin" userId="a560d33f-5cf7-46af-9103-54931b11ef6c" providerId="ADAL" clId="{D1617DED-A374-41E9-BD6A-E484A9029811}" dt="2023-11-20T17:37:22.752" v="2412" actId="26606"/>
          <ac:spMkLst>
            <pc:docMk/>
            <pc:sldMk cId="2330642654" sldId="261"/>
            <ac:spMk id="33" creationId="{9AA72BD9-2C5A-4EDC-931F-5AA08EACA0F3}"/>
          </ac:spMkLst>
        </pc:spChg>
        <pc:spChg chg="add del">
          <ac:chgData name="St. Jean, Austin" userId="a560d33f-5cf7-46af-9103-54931b11ef6c" providerId="ADAL" clId="{D1617DED-A374-41E9-BD6A-E484A9029811}" dt="2023-11-20T17:30:00.461" v="2381" actId="26606"/>
          <ac:spMkLst>
            <pc:docMk/>
            <pc:sldMk cId="2330642654" sldId="261"/>
            <ac:spMk id="34" creationId="{5CC50F2E-EF04-4D7A-A09C-5AEF6E5EAD67}"/>
          </ac:spMkLst>
        </pc:spChg>
        <pc:spChg chg="add del">
          <ac:chgData name="St. Jean, Austin" userId="a560d33f-5cf7-46af-9103-54931b11ef6c" providerId="ADAL" clId="{D1617DED-A374-41E9-BD6A-E484A9029811}" dt="2023-11-20T17:30:00.461" v="2381" actId="26606"/>
          <ac:spMkLst>
            <pc:docMk/>
            <pc:sldMk cId="2330642654" sldId="261"/>
            <ac:spMk id="35" creationId="{A8760E64-5A41-72D1-579F-DC5F0A170A3D}"/>
          </ac:spMkLst>
        </pc:spChg>
        <pc:spChg chg="add del">
          <ac:chgData name="St. Jean, Austin" userId="a560d33f-5cf7-46af-9103-54931b11ef6c" providerId="ADAL" clId="{D1617DED-A374-41E9-BD6A-E484A9029811}" dt="2023-11-20T17:37:22.752" v="2412" actId="26606"/>
          <ac:spMkLst>
            <pc:docMk/>
            <pc:sldMk cId="2330642654" sldId="261"/>
            <ac:spMk id="37" creationId="{55D4142C-5077-457F-A6AD-3FECFDB39685}"/>
          </ac:spMkLst>
        </pc:spChg>
        <pc:spChg chg="add del">
          <ac:chgData name="St. Jean, Austin" userId="a560d33f-5cf7-46af-9103-54931b11ef6c" providerId="ADAL" clId="{D1617DED-A374-41E9-BD6A-E484A9029811}" dt="2023-11-20T17:30:14.165" v="2385" actId="26606"/>
          <ac:spMkLst>
            <pc:docMk/>
            <pc:sldMk cId="2330642654" sldId="261"/>
            <ac:spMk id="38" creationId="{ECC07320-C2CA-4E29-8481-9D9E143C7788}"/>
          </ac:spMkLst>
        </pc:spChg>
        <pc:spChg chg="add del">
          <ac:chgData name="St. Jean, Austin" userId="a560d33f-5cf7-46af-9103-54931b11ef6c" providerId="ADAL" clId="{D1617DED-A374-41E9-BD6A-E484A9029811}" dt="2023-11-20T17:30:14.165" v="2385" actId="26606"/>
          <ac:spMkLst>
            <pc:docMk/>
            <pc:sldMk cId="2330642654" sldId="261"/>
            <ac:spMk id="40" creationId="{178FB36B-5BFE-42CA-BC60-1115E0D95EEC}"/>
          </ac:spMkLst>
        </pc:spChg>
        <pc:spChg chg="add del">
          <ac:chgData name="St. Jean, Austin" userId="a560d33f-5cf7-46af-9103-54931b11ef6c" providerId="ADAL" clId="{D1617DED-A374-41E9-BD6A-E484A9029811}" dt="2023-11-20T17:37:22.752" v="2412" actId="26606"/>
          <ac:spMkLst>
            <pc:docMk/>
            <pc:sldMk cId="2330642654" sldId="261"/>
            <ac:spMk id="41" creationId="{7A5F0580-5EE9-419F-96EE-B6529EF6E7D0}"/>
          </ac:spMkLst>
        </pc:spChg>
        <pc:spChg chg="add mod">
          <ac:chgData name="St. Jean, Austin" userId="a560d33f-5cf7-46af-9103-54931b11ef6c" providerId="ADAL" clId="{D1617DED-A374-41E9-BD6A-E484A9029811}" dt="2023-11-27T14:58:41.393" v="4131" actId="20577"/>
          <ac:spMkLst>
            <pc:docMk/>
            <pc:sldMk cId="2330642654" sldId="261"/>
            <ac:spMk id="42" creationId="{359EABBE-7B91-CD18-E1AE-37809535696C}"/>
          </ac:spMkLst>
        </pc:spChg>
        <pc:spChg chg="add del">
          <ac:chgData name="St. Jean, Austin" userId="a560d33f-5cf7-46af-9103-54931b11ef6c" providerId="ADAL" clId="{D1617DED-A374-41E9-BD6A-E484A9029811}" dt="2023-11-20T17:37:46.143" v="2424" actId="26606"/>
          <ac:spMkLst>
            <pc:docMk/>
            <pc:sldMk cId="2330642654" sldId="261"/>
            <ac:spMk id="47" creationId="{7C432AFE-B3D2-4BFF-BF8F-96C27AFF1AC7}"/>
          </ac:spMkLst>
        </pc:spChg>
        <pc:spChg chg="add del">
          <ac:chgData name="St. Jean, Austin" userId="a560d33f-5cf7-46af-9103-54931b11ef6c" providerId="ADAL" clId="{D1617DED-A374-41E9-BD6A-E484A9029811}" dt="2023-11-20T17:37:46.143" v="2424" actId="26606"/>
          <ac:spMkLst>
            <pc:docMk/>
            <pc:sldMk cId="2330642654" sldId="261"/>
            <ac:spMk id="49" creationId="{AF2F604E-43BE-4DC3-B983-E071523364F8}"/>
          </ac:spMkLst>
        </pc:spChg>
        <pc:spChg chg="add del">
          <ac:chgData name="St. Jean, Austin" userId="a560d33f-5cf7-46af-9103-54931b11ef6c" providerId="ADAL" clId="{D1617DED-A374-41E9-BD6A-E484A9029811}" dt="2023-11-20T17:37:46.143" v="2424" actId="26606"/>
          <ac:spMkLst>
            <pc:docMk/>
            <pc:sldMk cId="2330642654" sldId="261"/>
            <ac:spMk id="51" creationId="{08C9B587-E65E-4B52-B37C-ABEBB6E87928}"/>
          </ac:spMkLst>
        </pc:spChg>
        <pc:spChg chg="add del">
          <ac:chgData name="St. Jean, Austin" userId="a560d33f-5cf7-46af-9103-54931b11ef6c" providerId="ADAL" clId="{D1617DED-A374-41E9-BD6A-E484A9029811}" dt="2023-11-20T17:37:44.299" v="2419" actId="26606"/>
          <ac:spMkLst>
            <pc:docMk/>
            <pc:sldMk cId="2330642654" sldId="261"/>
            <ac:spMk id="56" creationId="{675FFAD0-2409-47F2-980A-2CF4FFC69BE2}"/>
          </ac:spMkLst>
        </pc:spChg>
        <pc:spChg chg="add del">
          <ac:chgData name="St. Jean, Austin" userId="a560d33f-5cf7-46af-9103-54931b11ef6c" providerId="ADAL" clId="{D1617DED-A374-41E9-BD6A-E484A9029811}" dt="2023-11-20T17:37:44.299" v="2419" actId="26606"/>
          <ac:spMkLst>
            <pc:docMk/>
            <pc:sldMk cId="2330642654" sldId="261"/>
            <ac:spMk id="58" creationId="{CBB2B1F0-0DD6-4744-9A46-7A344FB48E40}"/>
          </ac:spMkLst>
        </pc:spChg>
        <pc:spChg chg="add del">
          <ac:chgData name="St. Jean, Austin" userId="a560d33f-5cf7-46af-9103-54931b11ef6c" providerId="ADAL" clId="{D1617DED-A374-41E9-BD6A-E484A9029811}" dt="2023-11-20T17:37:44.299" v="2419" actId="26606"/>
          <ac:spMkLst>
            <pc:docMk/>
            <pc:sldMk cId="2330642654" sldId="261"/>
            <ac:spMk id="60" creationId="{52D502E5-F6B4-4D58-B4AE-FC466FF15EE8}"/>
          </ac:spMkLst>
        </pc:spChg>
        <pc:spChg chg="add del">
          <ac:chgData name="St. Jean, Austin" userId="a560d33f-5cf7-46af-9103-54931b11ef6c" providerId="ADAL" clId="{D1617DED-A374-41E9-BD6A-E484A9029811}" dt="2023-11-20T17:37:44.299" v="2419" actId="26606"/>
          <ac:spMkLst>
            <pc:docMk/>
            <pc:sldMk cId="2330642654" sldId="261"/>
            <ac:spMk id="62" creationId="{9DECDBF4-02B6-4BB4-B65B-B8107AD6A9E8}"/>
          </ac:spMkLst>
        </pc:spChg>
        <pc:spChg chg="add del">
          <ac:chgData name="St. Jean, Austin" userId="a560d33f-5cf7-46af-9103-54931b11ef6c" providerId="ADAL" clId="{D1617DED-A374-41E9-BD6A-E484A9029811}" dt="2023-11-20T17:37:45.159" v="2421" actId="26606"/>
          <ac:spMkLst>
            <pc:docMk/>
            <pc:sldMk cId="2330642654" sldId="261"/>
            <ac:spMk id="64" creationId="{9228552E-C8B1-4A80-8448-0787CE0FC704}"/>
          </ac:spMkLst>
        </pc:spChg>
        <pc:spChg chg="add del">
          <ac:chgData name="St. Jean, Austin" userId="a560d33f-5cf7-46af-9103-54931b11ef6c" providerId="ADAL" clId="{D1617DED-A374-41E9-BD6A-E484A9029811}" dt="2023-11-20T17:37:46.112" v="2423" actId="26606"/>
          <ac:spMkLst>
            <pc:docMk/>
            <pc:sldMk cId="2330642654" sldId="261"/>
            <ac:spMk id="66" creationId="{675FFAD0-2409-47F2-980A-2CF4FFC69BE2}"/>
          </ac:spMkLst>
        </pc:spChg>
        <pc:spChg chg="add del">
          <ac:chgData name="St. Jean, Austin" userId="a560d33f-5cf7-46af-9103-54931b11ef6c" providerId="ADAL" clId="{D1617DED-A374-41E9-BD6A-E484A9029811}" dt="2023-11-20T17:37:46.112" v="2423" actId="26606"/>
          <ac:spMkLst>
            <pc:docMk/>
            <pc:sldMk cId="2330642654" sldId="261"/>
            <ac:spMk id="67" creationId="{CBB2B1F0-0DD6-4744-9A46-7A344FB48E40}"/>
          </ac:spMkLst>
        </pc:spChg>
        <pc:spChg chg="add del">
          <ac:chgData name="St. Jean, Austin" userId="a560d33f-5cf7-46af-9103-54931b11ef6c" providerId="ADAL" clId="{D1617DED-A374-41E9-BD6A-E484A9029811}" dt="2023-11-20T17:37:46.112" v="2423" actId="26606"/>
          <ac:spMkLst>
            <pc:docMk/>
            <pc:sldMk cId="2330642654" sldId="261"/>
            <ac:spMk id="68" creationId="{52D502E5-F6B4-4D58-B4AE-FC466FF15EE8}"/>
          </ac:spMkLst>
        </pc:spChg>
        <pc:spChg chg="add del">
          <ac:chgData name="St. Jean, Austin" userId="a560d33f-5cf7-46af-9103-54931b11ef6c" providerId="ADAL" clId="{D1617DED-A374-41E9-BD6A-E484A9029811}" dt="2023-11-20T17:37:46.112" v="2423" actId="26606"/>
          <ac:spMkLst>
            <pc:docMk/>
            <pc:sldMk cId="2330642654" sldId="261"/>
            <ac:spMk id="69" creationId="{9DECDBF4-02B6-4BB4-B65B-B8107AD6A9E8}"/>
          </ac:spMkLst>
        </pc:spChg>
        <pc:spChg chg="add">
          <ac:chgData name="St. Jean, Austin" userId="a560d33f-5cf7-46af-9103-54931b11ef6c" providerId="ADAL" clId="{D1617DED-A374-41E9-BD6A-E484A9029811}" dt="2023-11-20T17:37:46.143" v="2424" actId="26606"/>
          <ac:spMkLst>
            <pc:docMk/>
            <pc:sldMk cId="2330642654" sldId="261"/>
            <ac:spMk id="71" creationId="{9228552E-C8B1-4A80-8448-0787CE0FC704}"/>
          </ac:spMkLst>
        </pc:spChg>
        <pc:grpChg chg="add del">
          <ac:chgData name="St. Jean, Austin" userId="a560d33f-5cf7-46af-9103-54931b11ef6c" providerId="ADAL" clId="{D1617DED-A374-41E9-BD6A-E484A9029811}" dt="2023-11-20T17:30:29.697" v="2387" actId="26606"/>
          <ac:grpSpMkLst>
            <pc:docMk/>
            <pc:sldMk cId="2330642654" sldId="261"/>
            <ac:grpSpMk id="6" creationId="{6E61B563-A4B2-5783-81AF-A2A053D74769}"/>
          </ac:grpSpMkLst>
        </pc:grpChg>
        <pc:grpChg chg="add del">
          <ac:chgData name="St. Jean, Austin" userId="a560d33f-5cf7-46af-9103-54931b11ef6c" providerId="ADAL" clId="{D1617DED-A374-41E9-BD6A-E484A9029811}" dt="2023-11-20T17:29:17.849" v="2369" actId="26606"/>
          <ac:grpSpMkLst>
            <pc:docMk/>
            <pc:sldMk cId="2330642654" sldId="261"/>
            <ac:grpSpMk id="9" creationId="{6E61B563-A4B2-5783-81AF-A2A053D74769}"/>
          </ac:grpSpMkLst>
        </pc:grpChg>
        <pc:grpChg chg="add del">
          <ac:chgData name="St. Jean, Austin" userId="a560d33f-5cf7-46af-9103-54931b11ef6c" providerId="ADAL" clId="{D1617DED-A374-41E9-BD6A-E484A9029811}" dt="2023-11-20T17:36:52.810" v="2407" actId="26606"/>
          <ac:grpSpMkLst>
            <pc:docMk/>
            <pc:sldMk cId="2330642654" sldId="261"/>
            <ac:grpSpMk id="12" creationId="{A5AFD70F-20E3-55D2-E154-7D4FACFBB016}"/>
          </ac:grpSpMkLst>
        </pc:grpChg>
        <pc:grpChg chg="add del">
          <ac:chgData name="St. Jean, Austin" userId="a560d33f-5cf7-46af-9103-54931b11ef6c" providerId="ADAL" clId="{D1617DED-A374-41E9-BD6A-E484A9029811}" dt="2023-11-20T17:29:31.021" v="2371" actId="26606"/>
          <ac:grpSpMkLst>
            <pc:docMk/>
            <pc:sldMk cId="2330642654" sldId="261"/>
            <ac:grpSpMk id="16" creationId="{0BCCF69F-4226-1206-B2B8-DEB18F7E3EE3}"/>
          </ac:grpSpMkLst>
        </pc:grpChg>
        <pc:picChg chg="add del">
          <ac:chgData name="St. Jean, Austin" userId="a560d33f-5cf7-46af-9103-54931b11ef6c" providerId="ADAL" clId="{D1617DED-A374-41E9-BD6A-E484A9029811}" dt="2023-11-20T17:29:17.849" v="2369" actId="26606"/>
          <ac:picMkLst>
            <pc:docMk/>
            <pc:sldMk cId="2330642654" sldId="261"/>
            <ac:picMk id="5" creationId="{D662CCF4-37E0-A39D-7CAF-811CC72729FC}"/>
          </ac:picMkLst>
        </pc:picChg>
        <pc:picChg chg="add del">
          <ac:chgData name="St. Jean, Austin" userId="a560d33f-5cf7-46af-9103-54931b11ef6c" providerId="ADAL" clId="{D1617DED-A374-41E9-BD6A-E484A9029811}" dt="2023-11-20T17:34:33.712" v="2397" actId="478"/>
          <ac:picMkLst>
            <pc:docMk/>
            <pc:sldMk cId="2330642654" sldId="261"/>
            <ac:picMk id="7" creationId="{8C9CF78A-04DF-BAD2-88D2-FEE1EBE264B2}"/>
          </ac:picMkLst>
        </pc:picChg>
        <pc:picChg chg="add del">
          <ac:chgData name="St. Jean, Austin" userId="a560d33f-5cf7-46af-9103-54931b11ef6c" providerId="ADAL" clId="{D1617DED-A374-41E9-BD6A-E484A9029811}" dt="2023-11-20T17:30:29.697" v="2387" actId="26606"/>
          <ac:picMkLst>
            <pc:docMk/>
            <pc:sldMk cId="2330642654" sldId="261"/>
            <ac:picMk id="8" creationId="{6A121553-ED9C-9D05-E96A-5413DB6262D9}"/>
          </ac:picMkLst>
        </pc:picChg>
        <pc:picChg chg="add del">
          <ac:chgData name="St. Jean, Austin" userId="a560d33f-5cf7-46af-9103-54931b11ef6c" providerId="ADAL" clId="{D1617DED-A374-41E9-BD6A-E484A9029811}" dt="2023-11-20T17:29:31.021" v="2371" actId="26606"/>
          <ac:picMkLst>
            <pc:docMk/>
            <pc:sldMk cId="2330642654" sldId="261"/>
            <ac:picMk id="14" creationId="{DACFF101-05DF-0D9F-FDEA-9478B4F735FB}"/>
          </ac:picMkLst>
        </pc:picChg>
        <pc:picChg chg="add del">
          <ac:chgData name="St. Jean, Austin" userId="a560d33f-5cf7-46af-9103-54931b11ef6c" providerId="ADAL" clId="{D1617DED-A374-41E9-BD6A-E484A9029811}" dt="2023-11-20T17:30:57.591" v="2393" actId="26606"/>
          <ac:picMkLst>
            <pc:docMk/>
            <pc:sldMk cId="2330642654" sldId="261"/>
            <ac:picMk id="17" creationId="{C44F4CF6-D9DB-A09C-5858-01CB68689871}"/>
          </ac:picMkLst>
        </pc:picChg>
        <pc:picChg chg="add del">
          <ac:chgData name="St. Jean, Austin" userId="a560d33f-5cf7-46af-9103-54931b11ef6c" providerId="ADAL" clId="{D1617DED-A374-41E9-BD6A-E484A9029811}" dt="2023-11-20T17:29:35.663" v="2373" actId="26606"/>
          <ac:picMkLst>
            <pc:docMk/>
            <pc:sldMk cId="2330642654" sldId="261"/>
            <ac:picMk id="19" creationId="{90A73B01-D958-D32A-3415-CF91D93D1FEE}"/>
          </ac:picMkLst>
        </pc:picChg>
        <pc:picChg chg="add del">
          <ac:chgData name="St. Jean, Austin" userId="a560d33f-5cf7-46af-9103-54931b11ef6c" providerId="ADAL" clId="{D1617DED-A374-41E9-BD6A-E484A9029811}" dt="2023-11-20T17:29:40.242" v="2375" actId="26606"/>
          <ac:picMkLst>
            <pc:docMk/>
            <pc:sldMk cId="2330642654" sldId="261"/>
            <ac:picMk id="23" creationId="{EE4AFB07-015F-819C-91CB-F24DAB80CADD}"/>
          </ac:picMkLst>
        </pc:picChg>
        <pc:picChg chg="add mod modCrop">
          <ac:chgData name="St. Jean, Austin" userId="a560d33f-5cf7-46af-9103-54931b11ef6c" providerId="ADAL" clId="{D1617DED-A374-41E9-BD6A-E484A9029811}" dt="2023-11-27T15:28:42.298" v="4371" actId="29295"/>
          <ac:picMkLst>
            <pc:docMk/>
            <pc:sldMk cId="2330642654" sldId="261"/>
            <ac:picMk id="26" creationId="{FB25FDCA-0716-3496-C85A-49F51927A0DA}"/>
          </ac:picMkLst>
        </pc:picChg>
        <pc:picChg chg="add del">
          <ac:chgData name="St. Jean, Austin" userId="a560d33f-5cf7-46af-9103-54931b11ef6c" providerId="ADAL" clId="{D1617DED-A374-41E9-BD6A-E484A9029811}" dt="2023-11-20T17:29:52.883" v="2377" actId="26606"/>
          <ac:picMkLst>
            <pc:docMk/>
            <pc:sldMk cId="2330642654" sldId="261"/>
            <ac:picMk id="27" creationId="{B89D5157-7A8E-D154-4BA2-EC8180F3C666}"/>
          </ac:picMkLst>
        </pc:picChg>
        <pc:picChg chg="add del">
          <ac:chgData name="St. Jean, Austin" userId="a560d33f-5cf7-46af-9103-54931b11ef6c" providerId="ADAL" clId="{D1617DED-A374-41E9-BD6A-E484A9029811}" dt="2023-11-20T17:29:58.883" v="2379" actId="26606"/>
          <ac:picMkLst>
            <pc:docMk/>
            <pc:sldMk cId="2330642654" sldId="261"/>
            <ac:picMk id="31" creationId="{8B0484EB-702F-F032-46AF-1CAABD5B7652}"/>
          </ac:picMkLst>
        </pc:picChg>
        <pc:picChg chg="add del">
          <ac:chgData name="St. Jean, Austin" userId="a560d33f-5cf7-46af-9103-54931b11ef6c" providerId="ADAL" clId="{D1617DED-A374-41E9-BD6A-E484A9029811}" dt="2023-11-20T17:30:00.461" v="2381" actId="26606"/>
          <ac:picMkLst>
            <pc:docMk/>
            <pc:sldMk cId="2330642654" sldId="261"/>
            <ac:picMk id="36" creationId="{FE13E31D-074B-F624-1A49-36EA8BAD98AA}"/>
          </ac:picMkLst>
        </pc:picChg>
        <pc:picChg chg="add del mod">
          <ac:chgData name="St. Jean, Austin" userId="a560d33f-5cf7-46af-9103-54931b11ef6c" providerId="ADAL" clId="{D1617DED-A374-41E9-BD6A-E484A9029811}" dt="2023-11-20T17:30:14.165" v="2385" actId="26606"/>
          <ac:picMkLst>
            <pc:docMk/>
            <pc:sldMk cId="2330642654" sldId="261"/>
            <ac:picMk id="39" creationId="{8B0484EB-702F-F032-46AF-1CAABD5B7652}"/>
          </ac:picMkLst>
        </pc:picChg>
        <pc:cxnChg chg="add del">
          <ac:chgData name="St. Jean, Austin" userId="a560d33f-5cf7-46af-9103-54931b11ef6c" providerId="ADAL" clId="{D1617DED-A374-41E9-BD6A-E484A9029811}" dt="2023-11-20T17:29:35.663" v="2373" actId="26606"/>
          <ac:cxnSpMkLst>
            <pc:docMk/>
            <pc:sldMk cId="2330642654" sldId="261"/>
            <ac:cxnSpMk id="11" creationId="{8748256A-88AC-4254-406B-0E8EE2CC2B50}"/>
          </ac:cxnSpMkLst>
        </pc:cxnChg>
        <pc:cxnChg chg="add del">
          <ac:chgData name="St. Jean, Austin" userId="a560d33f-5cf7-46af-9103-54931b11ef6c" providerId="ADAL" clId="{D1617DED-A374-41E9-BD6A-E484A9029811}" dt="2023-11-20T17:30:57.591" v="2393" actId="26606"/>
          <ac:cxnSpMkLst>
            <pc:docMk/>
            <pc:sldMk cId="2330642654" sldId="261"/>
            <ac:cxnSpMk id="21" creationId="{AAD8FE22-3C2B-14C8-0911-42395B05E054}"/>
          </ac:cxnSpMkLst>
        </pc:cxnChg>
        <pc:cxnChg chg="add del">
          <ac:chgData name="St. Jean, Austin" userId="a560d33f-5cf7-46af-9103-54931b11ef6c" providerId="ADAL" clId="{D1617DED-A374-41E9-BD6A-E484A9029811}" dt="2023-11-20T17:29:40.242" v="2375" actId="26606"/>
          <ac:cxnSpMkLst>
            <pc:docMk/>
            <pc:sldMk cId="2330642654" sldId="261"/>
            <ac:cxnSpMk id="24" creationId="{96A8629B-8289-498B-939B-1CA0C106182C}"/>
          </ac:cxnSpMkLst>
        </pc:cxnChg>
        <pc:cxnChg chg="add del">
          <ac:chgData name="St. Jean, Austin" userId="a560d33f-5cf7-46af-9103-54931b11ef6c" providerId="ADAL" clId="{D1617DED-A374-41E9-BD6A-E484A9029811}" dt="2023-11-20T17:29:52.883" v="2377" actId="26606"/>
          <ac:cxnSpMkLst>
            <pc:docMk/>
            <pc:sldMk cId="2330642654" sldId="261"/>
            <ac:cxnSpMk id="28" creationId="{33193FD5-6A49-7562-EA76-F15D42E15804}"/>
          </ac:cxnSpMkLst>
        </pc:cxnChg>
      </pc:sldChg>
      <pc:sldChg chg="addSp delSp modSp new mod ord setBg modNotesTx">
        <pc:chgData name="St. Jean, Austin" userId="a560d33f-5cf7-46af-9103-54931b11ef6c" providerId="ADAL" clId="{D1617DED-A374-41E9-BD6A-E484A9029811}" dt="2023-11-27T16:51:39.433" v="4649"/>
        <pc:sldMkLst>
          <pc:docMk/>
          <pc:sldMk cId="163626082" sldId="262"/>
        </pc:sldMkLst>
        <pc:spChg chg="mod">
          <ac:chgData name="St. Jean, Austin" userId="a560d33f-5cf7-46af-9103-54931b11ef6c" providerId="ADAL" clId="{D1617DED-A374-41E9-BD6A-E484A9029811}" dt="2023-11-20T18:48:56.299" v="3362" actId="20577"/>
          <ac:spMkLst>
            <pc:docMk/>
            <pc:sldMk cId="163626082" sldId="262"/>
            <ac:spMk id="2" creationId="{B139AB4C-49F5-FEBA-BAE1-E28AF76F857C}"/>
          </ac:spMkLst>
        </pc:spChg>
        <pc:spChg chg="del mod">
          <ac:chgData name="St. Jean, Austin" userId="a560d33f-5cf7-46af-9103-54931b11ef6c" providerId="ADAL" clId="{D1617DED-A374-41E9-BD6A-E484A9029811}" dt="2023-11-20T19:30:18.199" v="3545" actId="931"/>
          <ac:spMkLst>
            <pc:docMk/>
            <pc:sldMk cId="163626082" sldId="262"/>
            <ac:spMk id="3" creationId="{C7773DAA-8607-8D9A-D765-B747A438D1D8}"/>
          </ac:spMkLst>
        </pc:spChg>
        <pc:spChg chg="add del mod">
          <ac:chgData name="St. Jean, Austin" userId="a560d33f-5cf7-46af-9103-54931b11ef6c" providerId="ADAL" clId="{D1617DED-A374-41E9-BD6A-E484A9029811}" dt="2023-11-20T19:35:23.302" v="3568" actId="931"/>
          <ac:spMkLst>
            <pc:docMk/>
            <pc:sldMk cId="163626082" sldId="262"/>
            <ac:spMk id="7" creationId="{33E1C00D-B229-287F-17C7-E18D0D6F2BE1}"/>
          </ac:spMkLst>
        </pc:spChg>
        <pc:spChg chg="mod">
          <ac:chgData name="St. Jean, Austin" userId="a560d33f-5cf7-46af-9103-54931b11ef6c" providerId="ADAL" clId="{D1617DED-A374-41E9-BD6A-E484A9029811}" dt="2023-11-27T14:07:29.145" v="3602" actId="27636"/>
          <ac:spMkLst>
            <pc:docMk/>
            <pc:sldMk cId="163626082" sldId="262"/>
            <ac:spMk id="85" creationId="{19A5C83C-3D1B-B5E7-9FEB-3301C8EB660C}"/>
          </ac:spMkLst>
        </pc:spChg>
        <pc:picChg chg="add del mod">
          <ac:chgData name="St. Jean, Austin" userId="a560d33f-5cf7-46af-9103-54931b11ef6c" providerId="ADAL" clId="{D1617DED-A374-41E9-BD6A-E484A9029811}" dt="2023-11-20T19:35:17.172" v="3567" actId="478"/>
          <ac:picMkLst>
            <pc:docMk/>
            <pc:sldMk cId="163626082" sldId="262"/>
            <ac:picMk id="5" creationId="{6D71F6E0-95DE-E674-BF1F-401F39B88845}"/>
          </ac:picMkLst>
        </pc:picChg>
        <pc:picChg chg="add mod">
          <ac:chgData name="St. Jean, Austin" userId="a560d33f-5cf7-46af-9103-54931b11ef6c" providerId="ADAL" clId="{D1617DED-A374-41E9-BD6A-E484A9029811}" dt="2023-11-20T19:35:30.995" v="3575" actId="14861"/>
          <ac:picMkLst>
            <pc:docMk/>
            <pc:sldMk cId="163626082" sldId="262"/>
            <ac:picMk id="9" creationId="{FED24AEA-EB5C-2217-2499-092A28C5E609}"/>
          </ac:picMkLst>
        </pc:picChg>
      </pc:sldChg>
      <pc:sldChg chg="addSp delSp modSp new mod setBg modClrScheme setClrOvrMap delDesignElem chgLayout">
        <pc:chgData name="St. Jean, Austin" userId="a560d33f-5cf7-46af-9103-54931b11ef6c" providerId="ADAL" clId="{D1617DED-A374-41E9-BD6A-E484A9029811}" dt="2023-11-27T14:23:58.805" v="4106" actId="20577"/>
        <pc:sldMkLst>
          <pc:docMk/>
          <pc:sldMk cId="333287865" sldId="263"/>
        </pc:sldMkLst>
        <pc:spChg chg="mod ord">
          <ac:chgData name="St. Jean, Austin" userId="a560d33f-5cf7-46af-9103-54931b11ef6c" providerId="ADAL" clId="{D1617DED-A374-41E9-BD6A-E484A9029811}" dt="2023-11-20T17:14:25.023" v="2260" actId="207"/>
          <ac:spMkLst>
            <pc:docMk/>
            <pc:sldMk cId="333287865" sldId="263"/>
            <ac:spMk id="2" creationId="{A0AC583C-0083-F114-85CA-917DCB1EE201}"/>
          </ac:spMkLst>
        </pc:spChg>
        <pc:spChg chg="add del mod ord">
          <ac:chgData name="St. Jean, Austin" userId="a560d33f-5cf7-46af-9103-54931b11ef6c" providerId="ADAL" clId="{D1617DED-A374-41E9-BD6A-E484A9029811}" dt="2023-11-20T15:22:01.276" v="712" actId="26606"/>
          <ac:spMkLst>
            <pc:docMk/>
            <pc:sldMk cId="333287865" sldId="263"/>
            <ac:spMk id="3" creationId="{6745AA7A-42D6-BCE4-8403-A138FC1A4067}"/>
          </ac:spMkLst>
        </pc:spChg>
        <pc:spChg chg="add del mod ord">
          <ac:chgData name="St. Jean, Austin" userId="a560d33f-5cf7-46af-9103-54931b11ef6c" providerId="ADAL" clId="{D1617DED-A374-41E9-BD6A-E484A9029811}" dt="2023-11-20T15:34:47.558" v="864" actId="12084"/>
          <ac:spMkLst>
            <pc:docMk/>
            <pc:sldMk cId="333287865" sldId="263"/>
            <ac:spMk id="4" creationId="{D7D5A707-3C6F-F0DE-1FF8-EDED58DA8531}"/>
          </ac:spMkLst>
        </pc:spChg>
        <pc:spChg chg="add del">
          <ac:chgData name="St. Jean, Austin" userId="a560d33f-5cf7-46af-9103-54931b11ef6c" providerId="ADAL" clId="{D1617DED-A374-41E9-BD6A-E484A9029811}" dt="2023-11-20T15:00:59.616" v="426" actId="26606"/>
          <ac:spMkLst>
            <pc:docMk/>
            <pc:sldMk cId="333287865" sldId="263"/>
            <ac:spMk id="8" creationId="{B452AC91-B0FD-FB39-DD78-3CF4F9843B48}"/>
          </ac:spMkLst>
        </pc:spChg>
        <pc:spChg chg="add del mod">
          <ac:chgData name="St. Jean, Austin" userId="a560d33f-5cf7-46af-9103-54931b11ef6c" providerId="ADAL" clId="{D1617DED-A374-41E9-BD6A-E484A9029811}" dt="2023-11-20T15:00:31.224" v="420" actId="26606"/>
          <ac:spMkLst>
            <pc:docMk/>
            <pc:sldMk cId="333287865" sldId="263"/>
            <ac:spMk id="9" creationId="{99D8CC78-2AE0-B464-F8A5-B154748E8CA4}"/>
          </ac:spMkLst>
        </pc:spChg>
        <pc:spChg chg="add del">
          <ac:chgData name="St. Jean, Austin" userId="a560d33f-5cf7-46af-9103-54931b11ef6c" providerId="ADAL" clId="{D1617DED-A374-41E9-BD6A-E484A9029811}" dt="2023-11-20T15:00:59.616" v="426" actId="26606"/>
          <ac:spMkLst>
            <pc:docMk/>
            <pc:sldMk cId="333287865" sldId="263"/>
            <ac:spMk id="10" creationId="{BAEFCE30-20EC-D2F4-5BD8-89CDAE28D2E9}"/>
          </ac:spMkLst>
        </pc:spChg>
        <pc:spChg chg="add del mod">
          <ac:chgData name="St. Jean, Austin" userId="a560d33f-5cf7-46af-9103-54931b11ef6c" providerId="ADAL" clId="{D1617DED-A374-41E9-BD6A-E484A9029811}" dt="2023-11-20T15:00:31.224" v="420" actId="26606"/>
          <ac:spMkLst>
            <pc:docMk/>
            <pc:sldMk cId="333287865" sldId="263"/>
            <ac:spMk id="11" creationId="{FA583F34-3BEB-70D2-F208-3E3522098297}"/>
          </ac:spMkLst>
        </pc:spChg>
        <pc:spChg chg="add del">
          <ac:chgData name="St. Jean, Austin" userId="a560d33f-5cf7-46af-9103-54931b11ef6c" providerId="ADAL" clId="{D1617DED-A374-41E9-BD6A-E484A9029811}" dt="2023-11-20T15:00:59.616" v="426" actId="26606"/>
          <ac:spMkLst>
            <pc:docMk/>
            <pc:sldMk cId="333287865" sldId="263"/>
            <ac:spMk id="12" creationId="{0D8F3B5B-733B-74EA-B1EA-66EE6B84D4B8}"/>
          </ac:spMkLst>
        </pc:spChg>
        <pc:spChg chg="add del mod">
          <ac:chgData name="St. Jean, Austin" userId="a560d33f-5cf7-46af-9103-54931b11ef6c" providerId="ADAL" clId="{D1617DED-A374-41E9-BD6A-E484A9029811}" dt="2023-11-20T15:00:31.224" v="420" actId="26606"/>
          <ac:spMkLst>
            <pc:docMk/>
            <pc:sldMk cId="333287865" sldId="263"/>
            <ac:spMk id="13" creationId="{A857ECB7-4A4C-5B48-1463-02E7157DE2A4}"/>
          </ac:spMkLst>
        </pc:spChg>
        <pc:spChg chg="add del">
          <ac:chgData name="St. Jean, Austin" userId="a560d33f-5cf7-46af-9103-54931b11ef6c" providerId="ADAL" clId="{D1617DED-A374-41E9-BD6A-E484A9029811}" dt="2023-11-20T15:00:59.616" v="426" actId="26606"/>
          <ac:spMkLst>
            <pc:docMk/>
            <pc:sldMk cId="333287865" sldId="263"/>
            <ac:spMk id="14" creationId="{7FAFA6F5-E91F-C30E-BCAF-01C3F9CB40CF}"/>
          </ac:spMkLst>
        </pc:spChg>
        <pc:spChg chg="add del mod">
          <ac:chgData name="St. Jean, Austin" userId="a560d33f-5cf7-46af-9103-54931b11ef6c" providerId="ADAL" clId="{D1617DED-A374-41E9-BD6A-E484A9029811}" dt="2023-11-20T15:00:31.224" v="420" actId="26606"/>
          <ac:spMkLst>
            <pc:docMk/>
            <pc:sldMk cId="333287865" sldId="263"/>
            <ac:spMk id="15" creationId="{3A6EF837-5C63-F2F7-7923-5ECB9A5EEFCD}"/>
          </ac:spMkLst>
        </pc:spChg>
        <pc:spChg chg="add del">
          <ac:chgData name="St. Jean, Austin" userId="a560d33f-5cf7-46af-9103-54931b11ef6c" providerId="ADAL" clId="{D1617DED-A374-41E9-BD6A-E484A9029811}" dt="2023-11-20T15:01:10.818" v="432" actId="26606"/>
          <ac:spMkLst>
            <pc:docMk/>
            <pc:sldMk cId="333287865" sldId="263"/>
            <ac:spMk id="16" creationId="{B452AC91-B0FD-FB39-DD78-3CF4F9843B48}"/>
          </ac:spMkLst>
        </pc:spChg>
        <pc:spChg chg="add del mod">
          <ac:chgData name="St. Jean, Austin" userId="a560d33f-5cf7-46af-9103-54931b11ef6c" providerId="ADAL" clId="{D1617DED-A374-41E9-BD6A-E484A9029811}" dt="2023-11-20T15:00:33.630" v="422" actId="26606"/>
          <ac:spMkLst>
            <pc:docMk/>
            <pc:sldMk cId="333287865" sldId="263"/>
            <ac:spMk id="18" creationId="{8C9CBC84-F0D5-F7BE-6145-63C8057F4DF8}"/>
          </ac:spMkLst>
        </pc:spChg>
        <pc:spChg chg="add del mod">
          <ac:chgData name="St. Jean, Austin" userId="a560d33f-5cf7-46af-9103-54931b11ef6c" providerId="ADAL" clId="{D1617DED-A374-41E9-BD6A-E484A9029811}" dt="2023-11-20T15:00:33.630" v="422" actId="26606"/>
          <ac:spMkLst>
            <pc:docMk/>
            <pc:sldMk cId="333287865" sldId="263"/>
            <ac:spMk id="19" creationId="{4C753A68-3755-976F-1277-72CB545CC546}"/>
          </ac:spMkLst>
        </pc:spChg>
        <pc:spChg chg="add del mod">
          <ac:chgData name="St. Jean, Austin" userId="a560d33f-5cf7-46af-9103-54931b11ef6c" providerId="ADAL" clId="{D1617DED-A374-41E9-BD6A-E484A9029811}" dt="2023-11-20T15:00:33.630" v="422" actId="26606"/>
          <ac:spMkLst>
            <pc:docMk/>
            <pc:sldMk cId="333287865" sldId="263"/>
            <ac:spMk id="20" creationId="{01493447-621D-A40D-FF80-C95105EF04EA}"/>
          </ac:spMkLst>
        </pc:spChg>
        <pc:spChg chg="add del mod">
          <ac:chgData name="St. Jean, Austin" userId="a560d33f-5cf7-46af-9103-54931b11ef6c" providerId="ADAL" clId="{D1617DED-A374-41E9-BD6A-E484A9029811}" dt="2023-11-20T15:00:33.630" v="422" actId="26606"/>
          <ac:spMkLst>
            <pc:docMk/>
            <pc:sldMk cId="333287865" sldId="263"/>
            <ac:spMk id="21" creationId="{77E3683D-7FC0-A2ED-DD78-A21FBE3799B3}"/>
          </ac:spMkLst>
        </pc:spChg>
        <pc:spChg chg="add del">
          <ac:chgData name="St. Jean, Austin" userId="a560d33f-5cf7-46af-9103-54931b11ef6c" providerId="ADAL" clId="{D1617DED-A374-41E9-BD6A-E484A9029811}" dt="2023-11-20T15:01:10.818" v="432" actId="26606"/>
          <ac:spMkLst>
            <pc:docMk/>
            <pc:sldMk cId="333287865" sldId="263"/>
            <ac:spMk id="22" creationId="{FC98C7CE-1DBE-1CF8-AC00-BC260EAD11B2}"/>
          </ac:spMkLst>
        </pc:spChg>
        <pc:spChg chg="add del mod">
          <ac:chgData name="St. Jean, Austin" userId="a560d33f-5cf7-46af-9103-54931b11ef6c" providerId="ADAL" clId="{D1617DED-A374-41E9-BD6A-E484A9029811}" dt="2023-11-20T15:00:57.553" v="424" actId="26606"/>
          <ac:spMkLst>
            <pc:docMk/>
            <pc:sldMk cId="333287865" sldId="263"/>
            <ac:spMk id="24" creationId="{8C9CBC84-F0D5-F7BE-6145-63C8057F4DF8}"/>
          </ac:spMkLst>
        </pc:spChg>
        <pc:spChg chg="add del mod">
          <ac:chgData name="St. Jean, Austin" userId="a560d33f-5cf7-46af-9103-54931b11ef6c" providerId="ADAL" clId="{D1617DED-A374-41E9-BD6A-E484A9029811}" dt="2023-11-20T15:00:57.553" v="424" actId="26606"/>
          <ac:spMkLst>
            <pc:docMk/>
            <pc:sldMk cId="333287865" sldId="263"/>
            <ac:spMk id="25" creationId="{4C753A68-3755-976F-1277-72CB545CC546}"/>
          </ac:spMkLst>
        </pc:spChg>
        <pc:spChg chg="add del mod">
          <ac:chgData name="St. Jean, Austin" userId="a560d33f-5cf7-46af-9103-54931b11ef6c" providerId="ADAL" clId="{D1617DED-A374-41E9-BD6A-E484A9029811}" dt="2023-11-20T15:00:57.553" v="424" actId="26606"/>
          <ac:spMkLst>
            <pc:docMk/>
            <pc:sldMk cId="333287865" sldId="263"/>
            <ac:spMk id="26" creationId="{01493447-621D-A40D-FF80-C95105EF04EA}"/>
          </ac:spMkLst>
        </pc:spChg>
        <pc:spChg chg="add del mod">
          <ac:chgData name="St. Jean, Austin" userId="a560d33f-5cf7-46af-9103-54931b11ef6c" providerId="ADAL" clId="{D1617DED-A374-41E9-BD6A-E484A9029811}" dt="2023-11-20T15:00:57.553" v="424" actId="26606"/>
          <ac:spMkLst>
            <pc:docMk/>
            <pc:sldMk cId="333287865" sldId="263"/>
            <ac:spMk id="27" creationId="{77E3683D-7FC0-A2ED-DD78-A21FBE3799B3}"/>
          </ac:spMkLst>
        </pc:spChg>
        <pc:spChg chg="add del">
          <ac:chgData name="St. Jean, Austin" userId="a560d33f-5cf7-46af-9103-54931b11ef6c" providerId="ADAL" clId="{D1617DED-A374-41E9-BD6A-E484A9029811}" dt="2023-11-20T15:01:10.818" v="432" actId="26606"/>
          <ac:spMkLst>
            <pc:docMk/>
            <pc:sldMk cId="333287865" sldId="263"/>
            <ac:spMk id="28" creationId="{5344577B-5265-5B15-AA58-C6CBDB915263}"/>
          </ac:spMkLst>
        </pc:spChg>
        <pc:spChg chg="add del">
          <ac:chgData name="St. Jean, Austin" userId="a560d33f-5cf7-46af-9103-54931b11ef6c" providerId="ADAL" clId="{D1617DED-A374-41E9-BD6A-E484A9029811}" dt="2023-11-20T15:01:10.818" v="432" actId="26606"/>
          <ac:spMkLst>
            <pc:docMk/>
            <pc:sldMk cId="333287865" sldId="263"/>
            <ac:spMk id="29" creationId="{273A6287-D0A9-8D17-59E9-2F956B78CEF6}"/>
          </ac:spMkLst>
        </pc:spChg>
        <pc:spChg chg="add del">
          <ac:chgData name="St. Jean, Austin" userId="a560d33f-5cf7-46af-9103-54931b11ef6c" providerId="ADAL" clId="{D1617DED-A374-41E9-BD6A-E484A9029811}" dt="2023-11-20T15:04:05.624" v="510" actId="26606"/>
          <ac:spMkLst>
            <pc:docMk/>
            <pc:sldMk cId="333287865" sldId="263"/>
            <ac:spMk id="31" creationId="{AEBE9F1A-B38D-446E-83AE-14B17CE77FF2}"/>
          </ac:spMkLst>
        </pc:spChg>
        <pc:spChg chg="add del">
          <ac:chgData name="St. Jean, Austin" userId="a560d33f-5cf7-46af-9103-54931b11ef6c" providerId="ADAL" clId="{D1617DED-A374-41E9-BD6A-E484A9029811}" dt="2023-11-20T15:04:06.968" v="516" actId="26606"/>
          <ac:spMkLst>
            <pc:docMk/>
            <pc:sldMk cId="333287865" sldId="263"/>
            <ac:spMk id="32" creationId="{CC28BCC9-4093-4FD5-83EB-7EC297F51396}"/>
          </ac:spMkLst>
        </pc:spChg>
        <pc:spChg chg="add del">
          <ac:chgData name="St. Jean, Austin" userId="a560d33f-5cf7-46af-9103-54931b11ef6c" providerId="ADAL" clId="{D1617DED-A374-41E9-BD6A-E484A9029811}" dt="2023-11-20T15:04:05.624" v="510" actId="26606"/>
          <ac:spMkLst>
            <pc:docMk/>
            <pc:sldMk cId="333287865" sldId="263"/>
            <ac:spMk id="35" creationId="{5E3EB826-A471-488F-9E8A-D65528A3C0CA}"/>
          </ac:spMkLst>
        </pc:spChg>
        <pc:spChg chg="add del">
          <ac:chgData name="St. Jean, Austin" userId="a560d33f-5cf7-46af-9103-54931b11ef6c" providerId="ADAL" clId="{D1617DED-A374-41E9-BD6A-E484A9029811}" dt="2023-11-20T15:04:05.624" v="510" actId="26606"/>
          <ac:spMkLst>
            <pc:docMk/>
            <pc:sldMk cId="333287865" sldId="263"/>
            <ac:spMk id="36" creationId="{D85D5AA8-773B-469A-8802-9645A4DC9B7D}"/>
          </ac:spMkLst>
        </pc:spChg>
        <pc:spChg chg="add del">
          <ac:chgData name="St. Jean, Austin" userId="a560d33f-5cf7-46af-9103-54931b11ef6c" providerId="ADAL" clId="{D1617DED-A374-41E9-BD6A-E484A9029811}" dt="2023-11-20T15:04:05.624" v="510" actId="26606"/>
          <ac:spMkLst>
            <pc:docMk/>
            <pc:sldMk cId="333287865" sldId="263"/>
            <ac:spMk id="37" creationId="{C75AF42C-C556-454E-B2D3-2C917CB812D5}"/>
          </ac:spMkLst>
        </pc:spChg>
        <pc:spChg chg="add del">
          <ac:chgData name="St. Jean, Austin" userId="a560d33f-5cf7-46af-9103-54931b11ef6c" providerId="ADAL" clId="{D1617DED-A374-41E9-BD6A-E484A9029811}" dt="2023-11-20T15:03:58.030" v="502" actId="26606"/>
          <ac:spMkLst>
            <pc:docMk/>
            <pc:sldMk cId="333287865" sldId="263"/>
            <ac:spMk id="38" creationId="{F43EFC75-D61F-4CEA-9817-11CC86030557}"/>
          </ac:spMkLst>
        </pc:spChg>
        <pc:spChg chg="add del">
          <ac:chgData name="St. Jean, Austin" userId="a560d33f-5cf7-46af-9103-54931b11ef6c" providerId="ADAL" clId="{D1617DED-A374-41E9-BD6A-E484A9029811}" dt="2023-11-20T15:03:58.030" v="502" actId="26606"/>
          <ac:spMkLst>
            <pc:docMk/>
            <pc:sldMk cId="333287865" sldId="263"/>
            <ac:spMk id="39" creationId="{3C02F3DD-3E32-4AF8-BFA1-D131A6B4B72D}"/>
          </ac:spMkLst>
        </pc:spChg>
        <pc:spChg chg="add del">
          <ac:chgData name="St. Jean, Austin" userId="a560d33f-5cf7-46af-9103-54931b11ef6c" providerId="ADAL" clId="{D1617DED-A374-41E9-BD6A-E484A9029811}" dt="2023-11-20T15:04:06.968" v="516" actId="26606"/>
          <ac:spMkLst>
            <pc:docMk/>
            <pc:sldMk cId="333287865" sldId="263"/>
            <ac:spMk id="40" creationId="{6288FC2F-B192-42B2-90BE-517E1039BE0B}"/>
          </ac:spMkLst>
        </pc:spChg>
        <pc:spChg chg="add del">
          <ac:chgData name="St. Jean, Austin" userId="a560d33f-5cf7-46af-9103-54931b11ef6c" providerId="ADAL" clId="{D1617DED-A374-41E9-BD6A-E484A9029811}" dt="2023-11-20T15:04:56.439" v="532" actId="26606"/>
          <ac:spMkLst>
            <pc:docMk/>
            <pc:sldMk cId="333287865" sldId="263"/>
            <ac:spMk id="43" creationId="{B9D93730-8C7D-423D-9137-597B5FA65701}"/>
          </ac:spMkLst>
        </pc:spChg>
        <pc:spChg chg="add del">
          <ac:chgData name="St. Jean, Austin" userId="a560d33f-5cf7-46af-9103-54931b11ef6c" providerId="ADAL" clId="{D1617DED-A374-41E9-BD6A-E484A9029811}" dt="2023-11-20T15:05:42.487" v="568" actId="26606"/>
          <ac:spMkLst>
            <pc:docMk/>
            <pc:sldMk cId="333287865" sldId="263"/>
            <ac:spMk id="44" creationId="{F754C990-9493-43C5-A08F-2B9A55F7DF0A}"/>
          </ac:spMkLst>
        </pc:spChg>
        <pc:spChg chg="add del">
          <ac:chgData name="St. Jean, Austin" userId="a560d33f-5cf7-46af-9103-54931b11ef6c" providerId="ADAL" clId="{D1617DED-A374-41E9-BD6A-E484A9029811}" dt="2023-11-20T15:04:58.532" v="534" actId="26606"/>
          <ac:spMkLst>
            <pc:docMk/>
            <pc:sldMk cId="333287865" sldId="263"/>
            <ac:spMk id="45" creationId="{B9D93730-8C7D-423D-9137-597B5FA65701}"/>
          </ac:spMkLst>
        </pc:spChg>
        <pc:spChg chg="add del">
          <ac:chgData name="St. Jean, Austin" userId="a560d33f-5cf7-46af-9103-54931b11ef6c" providerId="ADAL" clId="{D1617DED-A374-41E9-BD6A-E484A9029811}" dt="2023-11-20T15:04:58.532" v="534" actId="26606"/>
          <ac:spMkLst>
            <pc:docMk/>
            <pc:sldMk cId="333287865" sldId="263"/>
            <ac:spMk id="46" creationId="{056824CE-083D-4ED5-94A5-655345BBE75E}"/>
          </ac:spMkLst>
        </pc:spChg>
        <pc:spChg chg="add del">
          <ac:chgData name="St. Jean, Austin" userId="a560d33f-5cf7-46af-9103-54931b11ef6c" providerId="ADAL" clId="{D1617DED-A374-41E9-BD6A-E484A9029811}" dt="2023-11-20T15:04:58.532" v="534" actId="26606"/>
          <ac:spMkLst>
            <pc:docMk/>
            <pc:sldMk cId="333287865" sldId="263"/>
            <ac:spMk id="47" creationId="{0785D83B-2124-40CD-9E29-811BC2B7CE64}"/>
          </ac:spMkLst>
        </pc:spChg>
        <pc:spChg chg="add del">
          <ac:chgData name="St. Jean, Austin" userId="a560d33f-5cf7-46af-9103-54931b11ef6c" providerId="ADAL" clId="{D1617DED-A374-41E9-BD6A-E484A9029811}" dt="2023-11-20T15:05:42.487" v="568" actId="26606"/>
          <ac:spMkLst>
            <pc:docMk/>
            <pc:sldMk cId="333287865" sldId="263"/>
            <ac:spMk id="48" creationId="{B176A2F0-4868-448D-8624-668A960A0E45}"/>
          </ac:spMkLst>
        </pc:spChg>
        <pc:spChg chg="add del">
          <ac:chgData name="St. Jean, Austin" userId="a560d33f-5cf7-46af-9103-54931b11ef6c" providerId="ADAL" clId="{D1617DED-A374-41E9-BD6A-E484A9029811}" dt="2023-11-20T15:04:59.251" v="536" actId="26606"/>
          <ac:spMkLst>
            <pc:docMk/>
            <pc:sldMk cId="333287865" sldId="263"/>
            <ac:spMk id="50" creationId="{B9D93730-8C7D-423D-9137-597B5FA65701}"/>
          </ac:spMkLst>
        </pc:spChg>
        <pc:spChg chg="add del">
          <ac:chgData name="St. Jean, Austin" userId="a560d33f-5cf7-46af-9103-54931b11ef6c" providerId="ADAL" clId="{D1617DED-A374-41E9-BD6A-E484A9029811}" dt="2023-11-20T15:04:59.251" v="536" actId="26606"/>
          <ac:spMkLst>
            <pc:docMk/>
            <pc:sldMk cId="333287865" sldId="263"/>
            <ac:spMk id="51" creationId="{A3322B77-FA16-4D4E-BAA6-811C61DB3E85}"/>
          </ac:spMkLst>
        </pc:spChg>
        <pc:spChg chg="add del">
          <ac:chgData name="St. Jean, Austin" userId="a560d33f-5cf7-46af-9103-54931b11ef6c" providerId="ADAL" clId="{D1617DED-A374-41E9-BD6A-E484A9029811}" dt="2023-11-20T15:04:59.251" v="536" actId="26606"/>
          <ac:spMkLst>
            <pc:docMk/>
            <pc:sldMk cId="333287865" sldId="263"/>
            <ac:spMk id="52" creationId="{CA6EF34F-3BAD-4CD8-B05E-03BA773AE864}"/>
          </ac:spMkLst>
        </pc:spChg>
        <pc:spChg chg="add del">
          <ac:chgData name="St. Jean, Austin" userId="a560d33f-5cf7-46af-9103-54931b11ef6c" providerId="ADAL" clId="{D1617DED-A374-41E9-BD6A-E484A9029811}" dt="2023-11-20T15:05:00.095" v="538" actId="26606"/>
          <ac:spMkLst>
            <pc:docMk/>
            <pc:sldMk cId="333287865" sldId="263"/>
            <ac:spMk id="54" creationId="{B9D93730-8C7D-423D-9137-597B5FA65701}"/>
          </ac:spMkLst>
        </pc:spChg>
        <pc:spChg chg="add del">
          <ac:chgData name="St. Jean, Austin" userId="a560d33f-5cf7-46af-9103-54931b11ef6c" providerId="ADAL" clId="{D1617DED-A374-41E9-BD6A-E484A9029811}" dt="2023-11-20T15:05:00.095" v="538" actId="26606"/>
          <ac:spMkLst>
            <pc:docMk/>
            <pc:sldMk cId="333287865" sldId="263"/>
            <ac:spMk id="55" creationId="{D0D45553-91A4-480A-9577-0E0FC0D919B9}"/>
          </ac:spMkLst>
        </pc:spChg>
        <pc:spChg chg="add del">
          <ac:chgData name="St. Jean, Austin" userId="a560d33f-5cf7-46af-9103-54931b11ef6c" providerId="ADAL" clId="{D1617DED-A374-41E9-BD6A-E484A9029811}" dt="2023-11-20T15:04:04.733" v="506" actId="26606"/>
          <ac:spMkLst>
            <pc:docMk/>
            <pc:sldMk cId="333287865" sldId="263"/>
            <ac:spMk id="56" creationId="{084966D2-3C9B-4F47-8231-1DEC33D3BDFE}"/>
          </ac:spMkLst>
        </pc:spChg>
        <pc:spChg chg="add del">
          <ac:chgData name="St. Jean, Austin" userId="a560d33f-5cf7-46af-9103-54931b11ef6c" providerId="ADAL" clId="{D1617DED-A374-41E9-BD6A-E484A9029811}" dt="2023-11-20T15:05:00.095" v="538" actId="26606"/>
          <ac:spMkLst>
            <pc:docMk/>
            <pc:sldMk cId="333287865" sldId="263"/>
            <ac:spMk id="57" creationId="{D240F8A8-FEA1-42C2-B259-27A9351279BD}"/>
          </ac:spMkLst>
        </pc:spChg>
        <pc:spChg chg="add del">
          <ac:chgData name="St. Jean, Austin" userId="a560d33f-5cf7-46af-9103-54931b11ef6c" providerId="ADAL" clId="{D1617DED-A374-41E9-BD6A-E484A9029811}" dt="2023-11-20T15:05:05.142" v="540" actId="26606"/>
          <ac:spMkLst>
            <pc:docMk/>
            <pc:sldMk cId="333287865" sldId="263"/>
            <ac:spMk id="59" creationId="{B9D93730-8C7D-423D-9137-597B5FA65701}"/>
          </ac:spMkLst>
        </pc:spChg>
        <pc:spChg chg="add del">
          <ac:chgData name="St. Jean, Austin" userId="a560d33f-5cf7-46af-9103-54931b11ef6c" providerId="ADAL" clId="{D1617DED-A374-41E9-BD6A-E484A9029811}" dt="2023-11-20T15:05:06.830" v="542" actId="26606"/>
          <ac:spMkLst>
            <pc:docMk/>
            <pc:sldMk cId="333287865" sldId="263"/>
            <ac:spMk id="61" creationId="{B9D93730-8C7D-423D-9137-597B5FA65701}"/>
          </ac:spMkLst>
        </pc:spChg>
        <pc:spChg chg="add del">
          <ac:chgData name="St. Jean, Austin" userId="a560d33f-5cf7-46af-9103-54931b11ef6c" providerId="ADAL" clId="{D1617DED-A374-41E9-BD6A-E484A9029811}" dt="2023-11-20T15:05:51.958" v="581" actId="26606"/>
          <ac:spMkLst>
            <pc:docMk/>
            <pc:sldMk cId="333287865" sldId="263"/>
            <ac:spMk id="62" creationId="{FAB7EB8E-8A2B-48FD-BAC8-437293299F02}"/>
          </ac:spMkLst>
        </pc:spChg>
        <pc:spChg chg="add del">
          <ac:chgData name="St. Jean, Austin" userId="a560d33f-5cf7-46af-9103-54931b11ef6c" providerId="ADAL" clId="{D1617DED-A374-41E9-BD6A-E484A9029811}" dt="2023-11-20T15:05:07.689" v="544" actId="26606"/>
          <ac:spMkLst>
            <pc:docMk/>
            <pc:sldMk cId="333287865" sldId="263"/>
            <ac:spMk id="63" creationId="{B9D93730-8C7D-423D-9137-597B5FA65701}"/>
          </ac:spMkLst>
        </pc:spChg>
        <pc:spChg chg="add del">
          <ac:chgData name="St. Jean, Austin" userId="a560d33f-5cf7-46af-9103-54931b11ef6c" providerId="ADAL" clId="{D1617DED-A374-41E9-BD6A-E484A9029811}" dt="2023-11-20T15:05:07.689" v="544" actId="26606"/>
          <ac:spMkLst>
            <pc:docMk/>
            <pc:sldMk cId="333287865" sldId="263"/>
            <ac:spMk id="64" creationId="{31095359-A3F5-45A1-BE39-3176384B498B}"/>
          </ac:spMkLst>
        </pc:spChg>
        <pc:spChg chg="add del">
          <ac:chgData name="St. Jean, Austin" userId="a560d33f-5cf7-46af-9103-54931b11ef6c" providerId="ADAL" clId="{D1617DED-A374-41E9-BD6A-E484A9029811}" dt="2023-11-20T15:05:07.689" v="544" actId="26606"/>
          <ac:spMkLst>
            <pc:docMk/>
            <pc:sldMk cId="333287865" sldId="263"/>
            <ac:spMk id="65" creationId="{CCC3BF85-22AC-4EA9-BA3C-305A8B4F8953}"/>
          </ac:spMkLst>
        </pc:spChg>
        <pc:spChg chg="add del">
          <ac:chgData name="St. Jean, Austin" userId="a560d33f-5cf7-46af-9103-54931b11ef6c" providerId="ADAL" clId="{D1617DED-A374-41E9-BD6A-E484A9029811}" dt="2023-11-20T15:05:51.958" v="581" actId="26606"/>
          <ac:spMkLst>
            <pc:docMk/>
            <pc:sldMk cId="333287865" sldId="263"/>
            <ac:spMk id="66" creationId="{643222AA-4EF1-427F-B292-FAF0CC05B9C0}"/>
          </ac:spMkLst>
        </pc:spChg>
        <pc:spChg chg="add del">
          <ac:chgData name="St. Jean, Austin" userId="a560d33f-5cf7-46af-9103-54931b11ef6c" providerId="ADAL" clId="{D1617DED-A374-41E9-BD6A-E484A9029811}" dt="2023-11-20T15:05:08.876" v="546" actId="26606"/>
          <ac:spMkLst>
            <pc:docMk/>
            <pc:sldMk cId="333287865" sldId="263"/>
            <ac:spMk id="67" creationId="{B9D93730-8C7D-423D-9137-597B5FA65701}"/>
          </ac:spMkLst>
        </pc:spChg>
        <pc:spChg chg="add del">
          <ac:chgData name="St. Jean, Austin" userId="a560d33f-5cf7-46af-9103-54931b11ef6c" providerId="ADAL" clId="{D1617DED-A374-41E9-BD6A-E484A9029811}" dt="2023-11-20T15:05:08.876" v="546" actId="26606"/>
          <ac:spMkLst>
            <pc:docMk/>
            <pc:sldMk cId="333287865" sldId="263"/>
            <ac:spMk id="68" creationId="{B2B82547-2424-4E7A-A98B-75206EE73028}"/>
          </ac:spMkLst>
        </pc:spChg>
        <pc:spChg chg="add del">
          <ac:chgData name="St. Jean, Austin" userId="a560d33f-5cf7-46af-9103-54931b11ef6c" providerId="ADAL" clId="{D1617DED-A374-41E9-BD6A-E484A9029811}" dt="2023-11-20T15:05:08.876" v="546" actId="26606"/>
          <ac:spMkLst>
            <pc:docMk/>
            <pc:sldMk cId="333287865" sldId="263"/>
            <ac:spMk id="69" creationId="{5109BC2F-9616-4D7D-9E98-57898009A828}"/>
          </ac:spMkLst>
        </pc:spChg>
        <pc:spChg chg="add del">
          <ac:chgData name="St. Jean, Austin" userId="a560d33f-5cf7-46af-9103-54931b11ef6c" providerId="ADAL" clId="{D1617DED-A374-41E9-BD6A-E484A9029811}" dt="2023-11-20T15:05:48.599" v="575" actId="26606"/>
          <ac:spMkLst>
            <pc:docMk/>
            <pc:sldMk cId="333287865" sldId="263"/>
            <ac:spMk id="70" creationId="{6A01907A-BF04-440F-BA0D-49BC9627344C}"/>
          </ac:spMkLst>
        </pc:spChg>
        <pc:spChg chg="add del">
          <ac:chgData name="St. Jean, Austin" userId="a560d33f-5cf7-46af-9103-54931b11ef6c" providerId="ADAL" clId="{D1617DED-A374-41E9-BD6A-E484A9029811}" dt="2023-11-20T15:05:10.720" v="548" actId="26606"/>
          <ac:spMkLst>
            <pc:docMk/>
            <pc:sldMk cId="333287865" sldId="263"/>
            <ac:spMk id="71" creationId="{B9D93730-8C7D-423D-9137-597B5FA65701}"/>
          </ac:spMkLst>
        </pc:spChg>
        <pc:spChg chg="add del">
          <ac:chgData name="St. Jean, Austin" userId="a560d33f-5cf7-46af-9103-54931b11ef6c" providerId="ADAL" clId="{D1617DED-A374-41E9-BD6A-E484A9029811}" dt="2023-11-20T15:05:49.708" v="577" actId="26606"/>
          <ac:spMkLst>
            <pc:docMk/>
            <pc:sldMk cId="333287865" sldId="263"/>
            <ac:spMk id="72" creationId="{E7597382-59B5-427B-9E49-55383F0A5561}"/>
          </ac:spMkLst>
        </pc:spChg>
        <pc:spChg chg="add del">
          <ac:chgData name="St. Jean, Austin" userId="a560d33f-5cf7-46af-9103-54931b11ef6c" providerId="ADAL" clId="{D1617DED-A374-41E9-BD6A-E484A9029811}" dt="2023-11-20T15:05:11.564" v="550" actId="26606"/>
          <ac:spMkLst>
            <pc:docMk/>
            <pc:sldMk cId="333287865" sldId="263"/>
            <ac:spMk id="73" creationId="{B9D93730-8C7D-423D-9137-597B5FA65701}"/>
          </ac:spMkLst>
        </pc:spChg>
        <pc:spChg chg="add del">
          <ac:chgData name="St. Jean, Austin" userId="a560d33f-5cf7-46af-9103-54931b11ef6c" providerId="ADAL" clId="{D1617DED-A374-41E9-BD6A-E484A9029811}" dt="2023-11-20T15:05:49.708" v="577" actId="26606"/>
          <ac:spMkLst>
            <pc:docMk/>
            <pc:sldMk cId="333287865" sldId="263"/>
            <ac:spMk id="74" creationId="{26471DC7-FA6E-40EF-A167-93BB0BCE16AD}"/>
          </ac:spMkLst>
        </pc:spChg>
        <pc:spChg chg="add del">
          <ac:chgData name="St. Jean, Austin" userId="a560d33f-5cf7-46af-9103-54931b11ef6c" providerId="ADAL" clId="{D1617DED-A374-41E9-BD6A-E484A9029811}" dt="2023-11-20T15:05:54.099" v="587" actId="26606"/>
          <ac:spMkLst>
            <pc:docMk/>
            <pc:sldMk cId="333287865" sldId="263"/>
            <ac:spMk id="75" creationId="{B9D93730-8C7D-423D-9137-597B5FA65701}"/>
          </ac:spMkLst>
        </pc:spChg>
        <pc:spChg chg="add del">
          <ac:chgData name="St. Jean, Austin" userId="a560d33f-5cf7-46af-9103-54931b11ef6c" providerId="ADAL" clId="{D1617DED-A374-41E9-BD6A-E484A9029811}" dt="2023-11-20T15:05:51.364" v="579" actId="26606"/>
          <ac:spMkLst>
            <pc:docMk/>
            <pc:sldMk cId="333287865" sldId="263"/>
            <ac:spMk id="76" creationId="{C60D8E68-3C34-4C0E-AD3E-80B283FF3661}"/>
          </ac:spMkLst>
        </pc:spChg>
        <pc:spChg chg="add del">
          <ac:chgData name="St. Jean, Austin" userId="a560d33f-5cf7-46af-9103-54931b11ef6c" providerId="ADAL" clId="{D1617DED-A374-41E9-BD6A-E484A9029811}" dt="2023-11-20T15:05:51.364" v="579" actId="26606"/>
          <ac:spMkLst>
            <pc:docMk/>
            <pc:sldMk cId="333287865" sldId="263"/>
            <ac:spMk id="77" creationId="{7188AEC5-C3B6-4F84-960F-0246A53F71E9}"/>
          </ac:spMkLst>
        </pc:spChg>
        <pc:spChg chg="add del">
          <ac:chgData name="St. Jean, Austin" userId="a560d33f-5cf7-46af-9103-54931b11ef6c" providerId="ADAL" clId="{D1617DED-A374-41E9-BD6A-E484A9029811}" dt="2023-11-20T15:06:58.569" v="610" actId="26606"/>
          <ac:spMkLst>
            <pc:docMk/>
            <pc:sldMk cId="333287865" sldId="263"/>
            <ac:spMk id="81" creationId="{C393B4A7-6ABF-423D-A762-3CDB4897A833}"/>
          </ac:spMkLst>
        </pc:spChg>
        <pc:spChg chg="add del">
          <ac:chgData name="St. Jean, Austin" userId="a560d33f-5cf7-46af-9103-54931b11ef6c" providerId="ADAL" clId="{D1617DED-A374-41E9-BD6A-E484A9029811}" dt="2023-11-20T15:06:58.569" v="610" actId="26606"/>
          <ac:spMkLst>
            <pc:docMk/>
            <pc:sldMk cId="333287865" sldId="263"/>
            <ac:spMk id="84" creationId="{01AD250C-F2EA-449F-9B14-DF5BB674C500}"/>
          </ac:spMkLst>
        </pc:spChg>
        <pc:spChg chg="add del">
          <ac:chgData name="St. Jean, Austin" userId="a560d33f-5cf7-46af-9103-54931b11ef6c" providerId="ADAL" clId="{D1617DED-A374-41E9-BD6A-E484A9029811}" dt="2023-11-20T15:06:59.725" v="613" actId="26606"/>
          <ac:spMkLst>
            <pc:docMk/>
            <pc:sldMk cId="333287865" sldId="263"/>
            <ac:spMk id="88" creationId="{C393B4A7-6ABF-423D-A762-3CDB4897A833}"/>
          </ac:spMkLst>
        </pc:spChg>
        <pc:spChg chg="add del">
          <ac:chgData name="St. Jean, Austin" userId="a560d33f-5cf7-46af-9103-54931b11ef6c" providerId="ADAL" clId="{D1617DED-A374-41E9-BD6A-E484A9029811}" dt="2023-11-20T15:06:39.100" v="598" actId="26606"/>
          <ac:spMkLst>
            <pc:docMk/>
            <pc:sldMk cId="333287865" sldId="263"/>
            <ac:spMk id="89" creationId="{BD11ECC6-8551-4768-8DFD-CD41AF420A37}"/>
          </ac:spMkLst>
        </pc:spChg>
        <pc:spChg chg="add del">
          <ac:chgData name="St. Jean, Austin" userId="a560d33f-5cf7-46af-9103-54931b11ef6c" providerId="ADAL" clId="{D1617DED-A374-41E9-BD6A-E484A9029811}" dt="2023-11-20T15:06:59.725" v="613" actId="26606"/>
          <ac:spMkLst>
            <pc:docMk/>
            <pc:sldMk cId="333287865" sldId="263"/>
            <ac:spMk id="93" creationId="{01AD250C-F2EA-449F-9B14-DF5BB674C500}"/>
          </ac:spMkLst>
        </pc:spChg>
        <pc:spChg chg="add del">
          <ac:chgData name="St. Jean, Austin" userId="a560d33f-5cf7-46af-9103-54931b11ef6c" providerId="ADAL" clId="{D1617DED-A374-41E9-BD6A-E484A9029811}" dt="2023-11-20T15:10:23.380" v="704" actId="26606"/>
          <ac:spMkLst>
            <pc:docMk/>
            <pc:sldMk cId="333287865" sldId="263"/>
            <ac:spMk id="94" creationId="{FEF085B8-A2C0-4A6F-B663-CCC56F3CD373}"/>
          </ac:spMkLst>
        </pc:spChg>
        <pc:spChg chg="add del">
          <ac:chgData name="St. Jean, Austin" userId="a560d33f-5cf7-46af-9103-54931b11ef6c" providerId="ADAL" clId="{D1617DED-A374-41E9-BD6A-E484A9029811}" dt="2023-11-20T15:07:00.694" v="616" actId="26606"/>
          <ac:spMkLst>
            <pc:docMk/>
            <pc:sldMk cId="333287865" sldId="263"/>
            <ac:spMk id="97" creationId="{C393B4A7-6ABF-423D-A762-3CDB4897A833}"/>
          </ac:spMkLst>
        </pc:spChg>
        <pc:spChg chg="add del">
          <ac:chgData name="St. Jean, Austin" userId="a560d33f-5cf7-46af-9103-54931b11ef6c" providerId="ADAL" clId="{D1617DED-A374-41E9-BD6A-E484A9029811}" dt="2023-11-20T15:06:39.100" v="598" actId="26606"/>
          <ac:spMkLst>
            <pc:docMk/>
            <pc:sldMk cId="333287865" sldId="263"/>
            <ac:spMk id="100" creationId="{8E2EB503-A017-4457-A105-53638C97DEB8}"/>
          </ac:spMkLst>
        </pc:spChg>
        <pc:spChg chg="add del">
          <ac:chgData name="St. Jean, Austin" userId="a560d33f-5cf7-46af-9103-54931b11ef6c" providerId="ADAL" clId="{D1617DED-A374-41E9-BD6A-E484A9029811}" dt="2023-11-20T15:07:00.694" v="616" actId="26606"/>
          <ac:spMkLst>
            <pc:docMk/>
            <pc:sldMk cId="333287865" sldId="263"/>
            <ac:spMk id="101" creationId="{01AD250C-F2EA-449F-9B14-DF5BB674C500}"/>
          </ac:spMkLst>
        </pc:spChg>
        <pc:spChg chg="add del">
          <ac:chgData name="St. Jean, Austin" userId="a560d33f-5cf7-46af-9103-54931b11ef6c" providerId="ADAL" clId="{D1617DED-A374-41E9-BD6A-E484A9029811}" dt="2023-11-20T15:07:05.320" v="619" actId="26606"/>
          <ac:spMkLst>
            <pc:docMk/>
            <pc:sldMk cId="333287865" sldId="263"/>
            <ac:spMk id="105" creationId="{C393B4A7-6ABF-423D-A762-3CDB4897A833}"/>
          </ac:spMkLst>
        </pc:spChg>
        <pc:spChg chg="add del">
          <ac:chgData name="St. Jean, Austin" userId="a560d33f-5cf7-46af-9103-54931b11ef6c" providerId="ADAL" clId="{D1617DED-A374-41E9-BD6A-E484A9029811}" dt="2023-11-20T15:05:30.690" v="556" actId="26606"/>
          <ac:spMkLst>
            <pc:docMk/>
            <pc:sldMk cId="333287865" sldId="263"/>
            <ac:spMk id="108" creationId="{BC3E363D-4793-4E9B-88F5-58007346CFBE}"/>
          </ac:spMkLst>
        </pc:spChg>
        <pc:spChg chg="add del">
          <ac:chgData name="St. Jean, Austin" userId="a560d33f-5cf7-46af-9103-54931b11ef6c" providerId="ADAL" clId="{D1617DED-A374-41E9-BD6A-E484A9029811}" dt="2023-11-20T15:07:05.320" v="619" actId="26606"/>
          <ac:spMkLst>
            <pc:docMk/>
            <pc:sldMk cId="333287865" sldId="263"/>
            <ac:spMk id="110" creationId="{01AD250C-F2EA-449F-9B14-DF5BB674C500}"/>
          </ac:spMkLst>
        </pc:spChg>
        <pc:spChg chg="add del">
          <ac:chgData name="St. Jean, Austin" userId="a560d33f-5cf7-46af-9103-54931b11ef6c" providerId="ADAL" clId="{D1617DED-A374-41E9-BD6A-E484A9029811}" dt="2023-11-20T15:07:08.835" v="622" actId="26606"/>
          <ac:spMkLst>
            <pc:docMk/>
            <pc:sldMk cId="333287865" sldId="263"/>
            <ac:spMk id="115" creationId="{C393B4A7-6ABF-423D-A762-3CDB4897A833}"/>
          </ac:spMkLst>
        </pc:spChg>
        <pc:spChg chg="add del">
          <ac:chgData name="St. Jean, Austin" userId="a560d33f-5cf7-46af-9103-54931b11ef6c" providerId="ADAL" clId="{D1617DED-A374-41E9-BD6A-E484A9029811}" dt="2023-11-20T15:07:08.835" v="622" actId="26606"/>
          <ac:spMkLst>
            <pc:docMk/>
            <pc:sldMk cId="333287865" sldId="263"/>
            <ac:spMk id="119" creationId="{01AD250C-F2EA-449F-9B14-DF5BB674C500}"/>
          </ac:spMkLst>
        </pc:spChg>
        <pc:spChg chg="add del">
          <ac:chgData name="St. Jean, Austin" userId="a560d33f-5cf7-46af-9103-54931b11ef6c" providerId="ADAL" clId="{D1617DED-A374-41E9-BD6A-E484A9029811}" dt="2023-11-20T15:07:08.835" v="622" actId="26606"/>
          <ac:spMkLst>
            <pc:docMk/>
            <pc:sldMk cId="333287865" sldId="263"/>
            <ac:spMk id="120" creationId="{47AEA421-5F29-4BA7-9360-2501B5987921}"/>
          </ac:spMkLst>
        </pc:spChg>
        <pc:spChg chg="add del">
          <ac:chgData name="St. Jean, Austin" userId="a560d33f-5cf7-46af-9103-54931b11ef6c" providerId="ADAL" clId="{D1617DED-A374-41E9-BD6A-E484A9029811}" dt="2023-11-20T15:07:08.835" v="622" actId="26606"/>
          <ac:spMkLst>
            <pc:docMk/>
            <pc:sldMk cId="333287865" sldId="263"/>
            <ac:spMk id="121" creationId="{9348F0CB-4904-4DEF-BDD4-ADEC2DCCCBD7}"/>
          </ac:spMkLst>
        </pc:spChg>
        <pc:spChg chg="add del">
          <ac:chgData name="St. Jean, Austin" userId="a560d33f-5cf7-46af-9103-54931b11ef6c" providerId="ADAL" clId="{D1617DED-A374-41E9-BD6A-E484A9029811}" dt="2023-11-20T15:07:08.835" v="622" actId="26606"/>
          <ac:spMkLst>
            <pc:docMk/>
            <pc:sldMk cId="333287865" sldId="263"/>
            <ac:spMk id="122" creationId="{1583E1B8-79B3-49BB-8704-58E4AB1AF213}"/>
          </ac:spMkLst>
        </pc:spChg>
        <pc:spChg chg="add del">
          <ac:chgData name="St. Jean, Austin" userId="a560d33f-5cf7-46af-9103-54931b11ef6c" providerId="ADAL" clId="{D1617DED-A374-41E9-BD6A-E484A9029811}" dt="2023-11-20T15:07:08.835" v="622" actId="26606"/>
          <ac:spMkLst>
            <pc:docMk/>
            <pc:sldMk cId="333287865" sldId="263"/>
            <ac:spMk id="123" creationId="{7BB34D5F-2B87-438E-8236-69C6068D47A4}"/>
          </ac:spMkLst>
        </pc:spChg>
        <pc:spChg chg="add del">
          <ac:chgData name="St. Jean, Austin" userId="a560d33f-5cf7-46af-9103-54931b11ef6c" providerId="ADAL" clId="{D1617DED-A374-41E9-BD6A-E484A9029811}" dt="2023-11-20T15:10:23.380" v="704" actId="26606"/>
          <ac:spMkLst>
            <pc:docMk/>
            <pc:sldMk cId="333287865" sldId="263"/>
            <ac:spMk id="124" creationId="{2658F6D6-96E0-421A-96D6-3DF404008543}"/>
          </ac:spMkLst>
        </pc:spChg>
        <pc:spChg chg="add del">
          <ac:chgData name="St. Jean, Austin" userId="a560d33f-5cf7-46af-9103-54931b11ef6c" providerId="ADAL" clId="{D1617DED-A374-41E9-BD6A-E484A9029811}" dt="2023-11-20T15:07:09.773" v="625" actId="26606"/>
          <ac:spMkLst>
            <pc:docMk/>
            <pc:sldMk cId="333287865" sldId="263"/>
            <ac:spMk id="127" creationId="{C393B4A7-6ABF-423D-A762-3CDB4897A833}"/>
          </ac:spMkLst>
        </pc:spChg>
        <pc:spChg chg="add del">
          <ac:chgData name="St. Jean, Austin" userId="a560d33f-5cf7-46af-9103-54931b11ef6c" providerId="ADAL" clId="{D1617DED-A374-41E9-BD6A-E484A9029811}" dt="2023-11-20T15:07:09.773" v="625" actId="26606"/>
          <ac:spMkLst>
            <pc:docMk/>
            <pc:sldMk cId="333287865" sldId="263"/>
            <ac:spMk id="131" creationId="{01AD250C-F2EA-449F-9B14-DF5BB674C500}"/>
          </ac:spMkLst>
        </pc:spChg>
        <pc:spChg chg="add del">
          <ac:chgData name="St. Jean, Austin" userId="a560d33f-5cf7-46af-9103-54931b11ef6c" providerId="ADAL" clId="{D1617DED-A374-41E9-BD6A-E484A9029811}" dt="2023-11-20T15:10:23.380" v="704" actId="26606"/>
          <ac:spMkLst>
            <pc:docMk/>
            <pc:sldMk cId="333287865" sldId="263"/>
            <ac:spMk id="132" creationId="{3CF62545-93A0-4FD5-9B48-48DCA794CBA1}"/>
          </ac:spMkLst>
        </pc:spChg>
        <pc:spChg chg="add del">
          <ac:chgData name="St. Jean, Austin" userId="a560d33f-5cf7-46af-9103-54931b11ef6c" providerId="ADAL" clId="{D1617DED-A374-41E9-BD6A-E484A9029811}" dt="2023-11-20T15:07:42.649" v="641" actId="26606"/>
          <ac:spMkLst>
            <pc:docMk/>
            <pc:sldMk cId="333287865" sldId="263"/>
            <ac:spMk id="135" creationId="{C393B4A7-6ABF-423D-A762-3CDB4897A833}"/>
          </ac:spMkLst>
        </pc:spChg>
        <pc:spChg chg="add del">
          <ac:chgData name="St. Jean, Austin" userId="a560d33f-5cf7-46af-9103-54931b11ef6c" providerId="ADAL" clId="{D1617DED-A374-41E9-BD6A-E484A9029811}" dt="2023-11-20T15:07:42.649" v="641" actId="26606"/>
          <ac:spMkLst>
            <pc:docMk/>
            <pc:sldMk cId="333287865" sldId="263"/>
            <ac:spMk id="138" creationId="{01AD250C-F2EA-449F-9B14-DF5BB674C500}"/>
          </ac:spMkLst>
        </pc:spChg>
        <pc:spChg chg="add del">
          <ac:chgData name="St. Jean, Austin" userId="a560d33f-5cf7-46af-9103-54931b11ef6c" providerId="ADAL" clId="{D1617DED-A374-41E9-BD6A-E484A9029811}" dt="2023-11-20T15:10:06.893" v="690" actId="26606"/>
          <ac:spMkLst>
            <pc:docMk/>
            <pc:sldMk cId="333287865" sldId="263"/>
            <ac:spMk id="139" creationId="{788D80A3-503A-400A-9D7F-99EC3CE0654D}"/>
          </ac:spMkLst>
        </pc:spChg>
        <pc:spChg chg="add del">
          <ac:chgData name="St. Jean, Austin" userId="a560d33f-5cf7-46af-9103-54931b11ef6c" providerId="ADAL" clId="{D1617DED-A374-41E9-BD6A-E484A9029811}" dt="2023-11-20T15:07:42.962" v="644" actId="26606"/>
          <ac:spMkLst>
            <pc:docMk/>
            <pc:sldMk cId="333287865" sldId="263"/>
            <ac:spMk id="141" creationId="{9F4444CE-BC8D-4D61-B303-4C05614E62AB}"/>
          </ac:spMkLst>
        </pc:spChg>
        <pc:spChg chg="add del">
          <ac:chgData name="St. Jean, Austin" userId="a560d33f-5cf7-46af-9103-54931b11ef6c" providerId="ADAL" clId="{D1617DED-A374-41E9-BD6A-E484A9029811}" dt="2023-11-20T15:07:42.962" v="644" actId="26606"/>
          <ac:spMkLst>
            <pc:docMk/>
            <pc:sldMk cId="333287865" sldId="263"/>
            <ac:spMk id="142" creationId="{73772B81-181F-48B7-8826-4D9686D15DF5}"/>
          </ac:spMkLst>
        </pc:spChg>
        <pc:spChg chg="add del">
          <ac:chgData name="St. Jean, Austin" userId="a560d33f-5cf7-46af-9103-54931b11ef6c" providerId="ADAL" clId="{D1617DED-A374-41E9-BD6A-E484A9029811}" dt="2023-11-20T15:07:42.962" v="644" actId="26606"/>
          <ac:spMkLst>
            <pc:docMk/>
            <pc:sldMk cId="333287865" sldId="263"/>
            <ac:spMk id="143" creationId="{B2205F6E-03C6-4E92-877C-E2482F6599AA}"/>
          </ac:spMkLst>
        </pc:spChg>
        <pc:spChg chg="add del">
          <ac:chgData name="St. Jean, Austin" userId="a560d33f-5cf7-46af-9103-54931b11ef6c" providerId="ADAL" clId="{D1617DED-A374-41E9-BD6A-E484A9029811}" dt="2023-11-20T15:10:07.830" v="692" actId="26606"/>
          <ac:spMkLst>
            <pc:docMk/>
            <pc:sldMk cId="333287865" sldId="263"/>
            <ac:spMk id="144" creationId="{67218665-EA77-40EC-8172-4F17E2DEDB3D}"/>
          </ac:spMkLst>
        </pc:spChg>
        <pc:spChg chg="add del">
          <ac:chgData name="St. Jean, Austin" userId="a560d33f-5cf7-46af-9103-54931b11ef6c" providerId="ADAL" clId="{D1617DED-A374-41E9-BD6A-E484A9029811}" dt="2023-11-20T15:05:31.893" v="558" actId="26606"/>
          <ac:spMkLst>
            <pc:docMk/>
            <pc:sldMk cId="333287865" sldId="263"/>
            <ac:spMk id="154" creationId="{81E18780-A505-4639-9939-E204348C7317}"/>
          </ac:spMkLst>
        </pc:spChg>
        <pc:spChg chg="add del">
          <ac:chgData name="St. Jean, Austin" userId="a560d33f-5cf7-46af-9103-54931b11ef6c" providerId="ADAL" clId="{D1617DED-A374-41E9-BD6A-E484A9029811}" dt="2023-11-20T15:05:33.675" v="560" actId="26606"/>
          <ac:spMkLst>
            <pc:docMk/>
            <pc:sldMk cId="333287865" sldId="263"/>
            <ac:spMk id="196" creationId="{3D66C6E3-EBD2-40B7-8FD8-D6D2250FC482}"/>
          </ac:spMkLst>
        </pc:spChg>
        <pc:spChg chg="add del mod">
          <ac:chgData name="St. Jean, Austin" userId="a560d33f-5cf7-46af-9103-54931b11ef6c" providerId="ADAL" clId="{D1617DED-A374-41E9-BD6A-E484A9029811}" dt="2023-11-20T15:29:13.572" v="819" actId="478"/>
          <ac:spMkLst>
            <pc:docMk/>
            <pc:sldMk cId="333287865" sldId="263"/>
            <ac:spMk id="197" creationId="{1ECD425A-3758-E4DC-0591-3654CF4EDF77}"/>
          </ac:spMkLst>
        </pc:spChg>
        <pc:spChg chg="add del">
          <ac:chgData name="St. Jean, Austin" userId="a560d33f-5cf7-46af-9103-54931b11ef6c" providerId="ADAL" clId="{D1617DED-A374-41E9-BD6A-E484A9029811}" dt="2023-11-20T15:05:37.956" v="562" actId="26606"/>
          <ac:spMkLst>
            <pc:docMk/>
            <pc:sldMk cId="333287865" sldId="263"/>
            <ac:spMk id="238" creationId="{BC3E363D-4793-4E9B-88F5-58007346CFBE}"/>
          </ac:spMkLst>
        </pc:spChg>
        <pc:spChg chg="add del mod">
          <ac:chgData name="St. Jean, Austin" userId="a560d33f-5cf7-46af-9103-54931b11ef6c" providerId="ADAL" clId="{D1617DED-A374-41E9-BD6A-E484A9029811}" dt="2023-11-20T15:23:33.258" v="721" actId="478"/>
          <ac:spMkLst>
            <pc:docMk/>
            <pc:sldMk cId="333287865" sldId="263"/>
            <ac:spMk id="240" creationId="{A3F5C6B3-2995-8F15-F72B-A540E4CB8D30}"/>
          </ac:spMkLst>
        </pc:spChg>
        <pc:spChg chg="add del">
          <ac:chgData name="St. Jean, Austin" userId="a560d33f-5cf7-46af-9103-54931b11ef6c" providerId="ADAL" clId="{D1617DED-A374-41E9-BD6A-E484A9029811}" dt="2023-11-20T15:05:52.817" v="584" actId="26606"/>
          <ac:spMkLst>
            <pc:docMk/>
            <pc:sldMk cId="333287865" sldId="263"/>
            <ac:spMk id="280" creationId="{C068D0EE-C6C8-484A-AFB7-3602BA27F8CD}"/>
          </ac:spMkLst>
        </pc:spChg>
        <pc:spChg chg="add del">
          <ac:chgData name="St. Jean, Austin" userId="a560d33f-5cf7-46af-9103-54931b11ef6c" providerId="ADAL" clId="{D1617DED-A374-41E9-BD6A-E484A9029811}" dt="2023-11-20T15:05:52.817" v="584" actId="26606"/>
          <ac:spMkLst>
            <pc:docMk/>
            <pc:sldMk cId="333287865" sldId="263"/>
            <ac:spMk id="281" creationId="{DDE5FB8C-CC3F-4C24-BF4F-1B5999DE6851}"/>
          </ac:spMkLst>
        </pc:spChg>
        <pc:spChg chg="add mod">
          <ac:chgData name="St. Jean, Austin" userId="a560d33f-5cf7-46af-9103-54931b11ef6c" providerId="ADAL" clId="{D1617DED-A374-41E9-BD6A-E484A9029811}" dt="2023-11-20T15:26:02.457" v="731"/>
          <ac:spMkLst>
            <pc:docMk/>
            <pc:sldMk cId="333287865" sldId="263"/>
            <ac:spMk id="284" creationId="{9AAB21EE-88DA-046D-0CA4-D42A450310F2}"/>
          </ac:spMkLst>
        </pc:spChg>
        <pc:spChg chg="add del mod">
          <ac:chgData name="St. Jean, Austin" userId="a560d33f-5cf7-46af-9103-54931b11ef6c" providerId="ADAL" clId="{D1617DED-A374-41E9-BD6A-E484A9029811}" dt="2023-11-20T15:28:32.696" v="779" actId="478"/>
          <ac:spMkLst>
            <pc:docMk/>
            <pc:sldMk cId="333287865" sldId="263"/>
            <ac:spMk id="285" creationId="{7A40CC3F-A302-9298-E4E3-0BD151DBC1B0}"/>
          </ac:spMkLst>
        </pc:spChg>
        <pc:spChg chg="add del mod">
          <ac:chgData name="St. Jean, Austin" userId="a560d33f-5cf7-46af-9103-54931b11ef6c" providerId="ADAL" clId="{D1617DED-A374-41E9-BD6A-E484A9029811}" dt="2023-11-20T15:28:33.473" v="780" actId="478"/>
          <ac:spMkLst>
            <pc:docMk/>
            <pc:sldMk cId="333287865" sldId="263"/>
            <ac:spMk id="286" creationId="{89C2DC8D-6AFB-3DAC-7F47-FFC769659520}"/>
          </ac:spMkLst>
        </pc:spChg>
        <pc:spChg chg="add del mod">
          <ac:chgData name="St. Jean, Austin" userId="a560d33f-5cf7-46af-9103-54931b11ef6c" providerId="ADAL" clId="{D1617DED-A374-41E9-BD6A-E484A9029811}" dt="2023-11-20T15:29:28.259" v="829" actId="21"/>
          <ac:spMkLst>
            <pc:docMk/>
            <pc:sldMk cId="333287865" sldId="263"/>
            <ac:spMk id="288" creationId="{F1D3190A-1BE2-28DB-DFF7-6DE390CD6890}"/>
          </ac:spMkLst>
        </pc:spChg>
        <pc:spChg chg="add del mod">
          <ac:chgData name="St. Jean, Austin" userId="a560d33f-5cf7-46af-9103-54931b11ef6c" providerId="ADAL" clId="{D1617DED-A374-41E9-BD6A-E484A9029811}" dt="2023-11-20T15:36:01.467" v="873"/>
          <ac:spMkLst>
            <pc:docMk/>
            <pc:sldMk cId="333287865" sldId="263"/>
            <ac:spMk id="297" creationId="{F86F1638-6528-CB13-9D0F-6586AD441271}"/>
          </ac:spMkLst>
        </pc:spChg>
        <pc:spChg chg="add mod">
          <ac:chgData name="St. Jean, Austin" userId="a560d33f-5cf7-46af-9103-54931b11ef6c" providerId="ADAL" clId="{D1617DED-A374-41E9-BD6A-E484A9029811}" dt="2023-11-20T15:36:14.889" v="881"/>
          <ac:spMkLst>
            <pc:docMk/>
            <pc:sldMk cId="333287865" sldId="263"/>
            <ac:spMk id="298" creationId="{D9C2199F-E540-F049-9431-42EC49F269A6}"/>
          </ac:spMkLst>
        </pc:spChg>
        <pc:grpChg chg="add del">
          <ac:chgData name="St. Jean, Austin" userId="a560d33f-5cf7-46af-9103-54931b11ef6c" providerId="ADAL" clId="{D1617DED-A374-41E9-BD6A-E484A9029811}" dt="2023-11-20T15:04:06.968" v="516" actId="26606"/>
          <ac:grpSpMkLst>
            <pc:docMk/>
            <pc:sldMk cId="333287865" sldId="263"/>
            <ac:grpSpMk id="6" creationId="{E5D4A15D-C852-47D7-A7E3-7F8FEE9FCA9D}"/>
          </ac:grpSpMkLst>
        </pc:grpChg>
        <pc:grpChg chg="add del">
          <ac:chgData name="St. Jean, Austin" userId="a560d33f-5cf7-46af-9103-54931b11ef6c" providerId="ADAL" clId="{D1617DED-A374-41E9-BD6A-E484A9029811}" dt="2023-11-20T15:04:06.968" v="516" actId="26606"/>
          <ac:grpSpMkLst>
            <pc:docMk/>
            <pc:sldMk cId="333287865" sldId="263"/>
            <ac:grpSpMk id="41" creationId="{08BCF048-8940-4354-B9EC-5AD74E283CE3}"/>
          </ac:grpSpMkLst>
        </pc:grpChg>
        <pc:grpChg chg="add del">
          <ac:chgData name="St. Jean, Austin" userId="a560d33f-5cf7-46af-9103-54931b11ef6c" providerId="ADAL" clId="{D1617DED-A374-41E9-BD6A-E484A9029811}" dt="2023-11-20T15:04:04.733" v="506" actId="26606"/>
          <ac:grpSpMkLst>
            <pc:docMk/>
            <pc:sldMk cId="333287865" sldId="263"/>
            <ac:grpSpMk id="42" creationId="{089D35B1-0ED5-4358-8CAE-A9E49412AAA1}"/>
          </ac:grpSpMkLst>
        </pc:grpChg>
        <pc:grpChg chg="add del">
          <ac:chgData name="St. Jean, Austin" userId="a560d33f-5cf7-46af-9103-54931b11ef6c" providerId="ADAL" clId="{D1617DED-A374-41E9-BD6A-E484A9029811}" dt="2023-11-20T15:04:04.733" v="506" actId="26606"/>
          <ac:grpSpMkLst>
            <pc:docMk/>
            <pc:sldMk cId="333287865" sldId="263"/>
            <ac:grpSpMk id="49" creationId="{DD65B30C-427F-449E-B039-E288E85D8AFA}"/>
          </ac:grpSpMkLst>
        </pc:grpChg>
        <pc:grpChg chg="add del">
          <ac:chgData name="St. Jean, Austin" userId="a560d33f-5cf7-46af-9103-54931b11ef6c" providerId="ADAL" clId="{D1617DED-A374-41E9-BD6A-E484A9029811}" dt="2023-11-20T15:05:30.690" v="556" actId="26606"/>
          <ac:grpSpMkLst>
            <pc:docMk/>
            <pc:sldMk cId="333287865" sldId="263"/>
            <ac:grpSpMk id="60" creationId="{366C3164-AA9F-47E3-913A-4F002BC00F6E}"/>
          </ac:grpSpMkLst>
        </pc:grpChg>
        <pc:grpChg chg="add del">
          <ac:chgData name="St. Jean, Austin" userId="a560d33f-5cf7-46af-9103-54931b11ef6c" providerId="ADAL" clId="{D1617DED-A374-41E9-BD6A-E484A9029811}" dt="2023-11-20T15:06:39.100" v="598" actId="26606"/>
          <ac:grpSpMkLst>
            <pc:docMk/>
            <pc:sldMk cId="333287865" sldId="263"/>
            <ac:grpSpMk id="78" creationId="{D920209C-E85B-4D6F-A56F-724F5ADA811C}"/>
          </ac:grpSpMkLst>
        </pc:grpChg>
        <pc:grpChg chg="add del">
          <ac:chgData name="St. Jean, Austin" userId="a560d33f-5cf7-46af-9103-54931b11ef6c" providerId="ADAL" clId="{D1617DED-A374-41E9-BD6A-E484A9029811}" dt="2023-11-20T15:07:31.070" v="631" actId="26606"/>
          <ac:grpSpMkLst>
            <pc:docMk/>
            <pc:sldMk cId="333287865" sldId="263"/>
            <ac:grpSpMk id="85" creationId="{D920209C-E85B-4D6F-A56F-724F5ADA811C}"/>
          </ac:grpSpMkLst>
        </pc:grpChg>
        <pc:grpChg chg="add del">
          <ac:chgData name="St. Jean, Austin" userId="a560d33f-5cf7-46af-9103-54931b11ef6c" providerId="ADAL" clId="{D1617DED-A374-41E9-BD6A-E484A9029811}" dt="2023-11-20T15:06:39.100" v="598" actId="26606"/>
          <ac:grpSpMkLst>
            <pc:docMk/>
            <pc:sldMk cId="333287865" sldId="263"/>
            <ac:grpSpMk id="90" creationId="{93657592-CA60-4F45-B1A0-88AA77242087}"/>
          </ac:grpSpMkLst>
        </pc:grpChg>
        <pc:grpChg chg="add del">
          <ac:chgData name="St. Jean, Austin" userId="a560d33f-5cf7-46af-9103-54931b11ef6c" providerId="ADAL" clId="{D1617DED-A374-41E9-BD6A-E484A9029811}" dt="2023-11-20T15:06:40.256" v="600" actId="26606"/>
          <ac:grpSpMkLst>
            <pc:docMk/>
            <pc:sldMk cId="333287865" sldId="263"/>
            <ac:grpSpMk id="102" creationId="{D920209C-E85B-4D6F-A56F-724F5ADA811C}"/>
          </ac:grpSpMkLst>
        </pc:grpChg>
        <pc:grpChg chg="add del">
          <ac:chgData name="St. Jean, Austin" userId="a560d33f-5cf7-46af-9103-54931b11ef6c" providerId="ADAL" clId="{D1617DED-A374-41E9-BD6A-E484A9029811}" dt="2023-11-20T15:05:31.893" v="558" actId="26606"/>
          <ac:grpSpMkLst>
            <pc:docMk/>
            <pc:sldMk cId="333287865" sldId="263"/>
            <ac:grpSpMk id="112" creationId="{366C3164-AA9F-47E3-913A-4F002BC00F6E}"/>
          </ac:grpSpMkLst>
        </pc:grpChg>
        <pc:grpChg chg="add del">
          <ac:chgData name="St. Jean, Austin" userId="a560d33f-5cf7-46af-9103-54931b11ef6c" providerId="ADAL" clId="{D1617DED-A374-41E9-BD6A-E484A9029811}" dt="2023-11-20T15:06:41.866" v="602" actId="26606"/>
          <ac:grpSpMkLst>
            <pc:docMk/>
            <pc:sldMk cId="333287865" sldId="263"/>
            <ac:grpSpMk id="118" creationId="{D920209C-E85B-4D6F-A56F-724F5ADA811C}"/>
          </ac:grpSpMkLst>
        </pc:grpChg>
        <pc:grpChg chg="add del">
          <ac:chgData name="St. Jean, Austin" userId="a560d33f-5cf7-46af-9103-54931b11ef6c" providerId="ADAL" clId="{D1617DED-A374-41E9-BD6A-E484A9029811}" dt="2023-11-20T15:07:42.962" v="644" actId="26606"/>
          <ac:grpSpMkLst>
            <pc:docMk/>
            <pc:sldMk cId="333287865" sldId="263"/>
            <ac:grpSpMk id="130" creationId="{D920209C-E85B-4D6F-A56F-724F5ADA811C}"/>
          </ac:grpSpMkLst>
        </pc:grpChg>
        <pc:grpChg chg="add del">
          <ac:chgData name="St. Jean, Austin" userId="a560d33f-5cf7-46af-9103-54931b11ef6c" providerId="ADAL" clId="{D1617DED-A374-41E9-BD6A-E484A9029811}" dt="2023-11-20T15:05:31.893" v="558" actId="26606"/>
          <ac:grpSpMkLst>
            <pc:docMk/>
            <pc:sldMk cId="333287865" sldId="263"/>
            <ac:grpSpMk id="150" creationId="{891D367A-4C8C-409F-93D9-FD02D0BC9FF6}"/>
          </ac:grpSpMkLst>
        </pc:grpChg>
        <pc:grpChg chg="add del">
          <ac:chgData name="St. Jean, Austin" userId="a560d33f-5cf7-46af-9103-54931b11ef6c" providerId="ADAL" clId="{D1617DED-A374-41E9-BD6A-E484A9029811}" dt="2023-11-20T15:07:41.540" v="639" actId="26606"/>
          <ac:grpSpMkLst>
            <pc:docMk/>
            <pc:sldMk cId="333287865" sldId="263"/>
            <ac:grpSpMk id="151" creationId="{D920209C-E85B-4D6F-A56F-724F5ADA811C}"/>
          </ac:grpSpMkLst>
        </pc:grpChg>
        <pc:grpChg chg="add del">
          <ac:chgData name="St. Jean, Austin" userId="a560d33f-5cf7-46af-9103-54931b11ef6c" providerId="ADAL" clId="{D1617DED-A374-41E9-BD6A-E484A9029811}" dt="2023-11-20T15:05:33.675" v="560" actId="26606"/>
          <ac:grpSpMkLst>
            <pc:docMk/>
            <pc:sldMk cId="333287865" sldId="263"/>
            <ac:grpSpMk id="157" creationId="{366C3164-AA9F-47E3-913A-4F002BC00F6E}"/>
          </ac:grpSpMkLst>
        </pc:grpChg>
        <pc:grpChg chg="add del">
          <ac:chgData name="St. Jean, Austin" userId="a560d33f-5cf7-46af-9103-54931b11ef6c" providerId="ADAL" clId="{D1617DED-A374-41E9-BD6A-E484A9029811}" dt="2023-11-20T15:05:37.956" v="562" actId="26606"/>
          <ac:grpSpMkLst>
            <pc:docMk/>
            <pc:sldMk cId="333287865" sldId="263"/>
            <ac:grpSpMk id="199" creationId="{366C3164-AA9F-47E3-913A-4F002BC00F6E}"/>
          </ac:grpSpMkLst>
        </pc:grpChg>
        <pc:grpChg chg="add del">
          <ac:chgData name="St. Jean, Austin" userId="a560d33f-5cf7-46af-9103-54931b11ef6c" providerId="ADAL" clId="{D1617DED-A374-41E9-BD6A-E484A9029811}" dt="2023-11-20T15:05:52.817" v="584" actId="26606"/>
          <ac:grpSpMkLst>
            <pc:docMk/>
            <pc:sldMk cId="333287865" sldId="263"/>
            <ac:grpSpMk id="242" creationId="{366C3164-AA9F-47E3-913A-4F002BC00F6E}"/>
          </ac:grpSpMkLst>
        </pc:grpChg>
        <pc:graphicFrameChg chg="add del mod">
          <ac:chgData name="St. Jean, Austin" userId="a560d33f-5cf7-46af-9103-54931b11ef6c" providerId="ADAL" clId="{D1617DED-A374-41E9-BD6A-E484A9029811}" dt="2023-11-20T15:29:22.853" v="827" actId="478"/>
          <ac:graphicFrameMkLst>
            <pc:docMk/>
            <pc:sldMk cId="333287865" sldId="263"/>
            <ac:graphicFrameMk id="140" creationId="{98F251F1-C9E9-CF51-42C0-6FFE2CD08776}"/>
          </ac:graphicFrameMkLst>
        </pc:graphicFrameChg>
        <pc:graphicFrameChg chg="add del mod">
          <ac:chgData name="St. Jean, Austin" userId="a560d33f-5cf7-46af-9103-54931b11ef6c" providerId="ADAL" clId="{D1617DED-A374-41E9-BD6A-E484A9029811}" dt="2023-11-20T15:30:14.699" v="834" actId="12084"/>
          <ac:graphicFrameMkLst>
            <pc:docMk/>
            <pc:sldMk cId="333287865" sldId="263"/>
            <ac:graphicFrameMk id="289" creationId="{791E33CC-E859-A55F-F819-20047AB002EE}"/>
          </ac:graphicFrameMkLst>
        </pc:graphicFrameChg>
        <pc:graphicFrameChg chg="add del mod">
          <ac:chgData name="St. Jean, Austin" userId="a560d33f-5cf7-46af-9103-54931b11ef6c" providerId="ADAL" clId="{D1617DED-A374-41E9-BD6A-E484A9029811}" dt="2023-11-20T15:31:26.394" v="836" actId="12084"/>
          <ac:graphicFrameMkLst>
            <pc:docMk/>
            <pc:sldMk cId="333287865" sldId="263"/>
            <ac:graphicFrameMk id="290" creationId="{39B52D94-204E-D36B-95CF-24F3B09FD8CF}"/>
          </ac:graphicFrameMkLst>
        </pc:graphicFrameChg>
        <pc:graphicFrameChg chg="add del mod">
          <ac:chgData name="St. Jean, Austin" userId="a560d33f-5cf7-46af-9103-54931b11ef6c" providerId="ADAL" clId="{D1617DED-A374-41E9-BD6A-E484A9029811}" dt="2023-11-20T15:32:22.165" v="840" actId="12084"/>
          <ac:graphicFrameMkLst>
            <pc:docMk/>
            <pc:sldMk cId="333287865" sldId="263"/>
            <ac:graphicFrameMk id="291" creationId="{F942343E-3E03-2B05-F698-45383627422A}"/>
          </ac:graphicFrameMkLst>
        </pc:graphicFrameChg>
        <pc:graphicFrameChg chg="add del mod">
          <ac:chgData name="St. Jean, Austin" userId="a560d33f-5cf7-46af-9103-54931b11ef6c" providerId="ADAL" clId="{D1617DED-A374-41E9-BD6A-E484A9029811}" dt="2023-11-20T15:32:45.807" v="842" actId="12084"/>
          <ac:graphicFrameMkLst>
            <pc:docMk/>
            <pc:sldMk cId="333287865" sldId="263"/>
            <ac:graphicFrameMk id="292" creationId="{25B954E0-B31A-7AA9-0FBB-3D300366B348}"/>
          </ac:graphicFrameMkLst>
        </pc:graphicFrameChg>
        <pc:graphicFrameChg chg="add del mod">
          <ac:chgData name="St. Jean, Austin" userId="a560d33f-5cf7-46af-9103-54931b11ef6c" providerId="ADAL" clId="{D1617DED-A374-41E9-BD6A-E484A9029811}" dt="2023-11-20T15:33:39.967" v="844" actId="12084"/>
          <ac:graphicFrameMkLst>
            <pc:docMk/>
            <pc:sldMk cId="333287865" sldId="263"/>
            <ac:graphicFrameMk id="293" creationId="{9E75D714-7D2E-08FD-4C43-D07C4B8234B0}"/>
          </ac:graphicFrameMkLst>
        </pc:graphicFrameChg>
        <pc:graphicFrameChg chg="add mod">
          <ac:chgData name="St. Jean, Austin" userId="a560d33f-5cf7-46af-9103-54931b11ef6c" providerId="ADAL" clId="{D1617DED-A374-41E9-BD6A-E484A9029811}" dt="2023-11-27T14:23:58.805" v="4106" actId="20577"/>
          <ac:graphicFrameMkLst>
            <pc:docMk/>
            <pc:sldMk cId="333287865" sldId="263"/>
            <ac:graphicFrameMk id="294" creationId="{79BE9F9F-06A6-6B3C-F855-27B0D33EF7D6}"/>
          </ac:graphicFrameMkLst>
        </pc:graphicFrameChg>
        <pc:picChg chg="add del">
          <ac:chgData name="St. Jean, Austin" userId="a560d33f-5cf7-46af-9103-54931b11ef6c" providerId="ADAL" clId="{D1617DED-A374-41E9-BD6A-E484A9029811}" dt="2023-11-20T15:00:31.224" v="420" actId="26606"/>
          <ac:picMkLst>
            <pc:docMk/>
            <pc:sldMk cId="333287865" sldId="263"/>
            <ac:picMk id="5" creationId="{D32238FB-B2C7-9FA1-68D3-CA9111DA526C}"/>
          </ac:picMkLst>
        </pc:picChg>
        <pc:picChg chg="add del">
          <ac:chgData name="St. Jean, Austin" userId="a560d33f-5cf7-46af-9103-54931b11ef6c" providerId="ADAL" clId="{D1617DED-A374-41E9-BD6A-E484A9029811}" dt="2023-11-20T15:04:05.624" v="510" actId="26606"/>
          <ac:picMkLst>
            <pc:docMk/>
            <pc:sldMk cId="333287865" sldId="263"/>
            <ac:picMk id="7" creationId="{C9ECDD5C-152A-4CC7-8333-0F367B3A62EA}"/>
          </ac:picMkLst>
        </pc:picChg>
        <pc:picChg chg="add del">
          <ac:chgData name="St. Jean, Austin" userId="a560d33f-5cf7-46af-9103-54931b11ef6c" providerId="ADAL" clId="{D1617DED-A374-41E9-BD6A-E484A9029811}" dt="2023-11-20T15:00:33.630" v="422" actId="26606"/>
          <ac:picMkLst>
            <pc:docMk/>
            <pc:sldMk cId="333287865" sldId="263"/>
            <ac:picMk id="17" creationId="{6BEDFDF4-D53E-65E1-911B-0FC877A60F76}"/>
          </ac:picMkLst>
        </pc:picChg>
        <pc:picChg chg="add del">
          <ac:chgData name="St. Jean, Austin" userId="a560d33f-5cf7-46af-9103-54931b11ef6c" providerId="ADAL" clId="{D1617DED-A374-41E9-BD6A-E484A9029811}" dt="2023-11-20T15:00:57.553" v="424" actId="26606"/>
          <ac:picMkLst>
            <pc:docMk/>
            <pc:sldMk cId="333287865" sldId="263"/>
            <ac:picMk id="23" creationId="{93D4BCE1-74A4-8DD7-23AD-C13A72B69522}"/>
          </ac:picMkLst>
        </pc:picChg>
        <pc:picChg chg="add del">
          <ac:chgData name="St. Jean, Austin" userId="a560d33f-5cf7-46af-9103-54931b11ef6c" providerId="ADAL" clId="{D1617DED-A374-41E9-BD6A-E484A9029811}" dt="2023-11-20T15:04:05.624" v="510" actId="26606"/>
          <ac:picMkLst>
            <pc:docMk/>
            <pc:sldMk cId="333287865" sldId="263"/>
            <ac:picMk id="30" creationId="{7F5C92A3-369B-43F3-BDCE-E560B1B0EC89}"/>
          </ac:picMkLst>
        </pc:picChg>
        <pc:picChg chg="add del">
          <ac:chgData name="St. Jean, Austin" userId="a560d33f-5cf7-46af-9103-54931b11ef6c" providerId="ADAL" clId="{D1617DED-A374-41E9-BD6A-E484A9029811}" dt="2023-11-20T15:04:05.624" v="510" actId="26606"/>
          <ac:picMkLst>
            <pc:docMk/>
            <pc:sldMk cId="333287865" sldId="263"/>
            <ac:picMk id="33" creationId="{915B5014-A7EC-4BA6-9C83-8840CF81DB28}"/>
          </ac:picMkLst>
        </pc:picChg>
        <pc:picChg chg="add del">
          <ac:chgData name="St. Jean, Austin" userId="a560d33f-5cf7-46af-9103-54931b11ef6c" providerId="ADAL" clId="{D1617DED-A374-41E9-BD6A-E484A9029811}" dt="2023-11-20T15:04:05.624" v="510" actId="26606"/>
          <ac:picMkLst>
            <pc:docMk/>
            <pc:sldMk cId="333287865" sldId="263"/>
            <ac:picMk id="34" creationId="{022C43AB-86D7-420D-8AD7-DC0A15FDD0AF}"/>
          </ac:picMkLst>
        </pc:picChg>
        <pc:picChg chg="add del">
          <ac:chgData name="St. Jean, Austin" userId="a560d33f-5cf7-46af-9103-54931b11ef6c" providerId="ADAL" clId="{D1617DED-A374-41E9-BD6A-E484A9029811}" dt="2023-11-20T15:05:30.690" v="556" actId="26606"/>
          <ac:picMkLst>
            <pc:docMk/>
            <pc:sldMk cId="333287865" sldId="263"/>
            <ac:picMk id="53" creationId="{43BCD4D4-0FCB-418E-9D58-033B2DB4157F}"/>
          </ac:picMkLst>
        </pc:picChg>
        <pc:picChg chg="add del">
          <ac:chgData name="St. Jean, Austin" userId="a560d33f-5cf7-46af-9103-54931b11ef6c" providerId="ADAL" clId="{D1617DED-A374-41E9-BD6A-E484A9029811}" dt="2023-11-20T15:05:30.690" v="556" actId="26606"/>
          <ac:picMkLst>
            <pc:docMk/>
            <pc:sldMk cId="333287865" sldId="263"/>
            <ac:picMk id="58" creationId="{EA8ADA9F-99E3-4964-8962-1118D1439FBA}"/>
          </ac:picMkLst>
        </pc:picChg>
        <pc:picChg chg="add del">
          <ac:chgData name="St. Jean, Austin" userId="a560d33f-5cf7-46af-9103-54931b11ef6c" providerId="ADAL" clId="{D1617DED-A374-41E9-BD6A-E484A9029811}" dt="2023-11-20T15:06:58.569" v="610" actId="26606"/>
          <ac:picMkLst>
            <pc:docMk/>
            <pc:sldMk cId="333287865" sldId="263"/>
            <ac:picMk id="79" creationId="{F1B8F9CB-890B-4CB8-B503-188A763E2FC1}"/>
          </ac:picMkLst>
        </pc:picChg>
        <pc:picChg chg="add del">
          <ac:chgData name="St. Jean, Austin" userId="a560d33f-5cf7-46af-9103-54931b11ef6c" providerId="ADAL" clId="{D1617DED-A374-41E9-BD6A-E484A9029811}" dt="2023-11-20T15:06:58.569" v="610" actId="26606"/>
          <ac:picMkLst>
            <pc:docMk/>
            <pc:sldMk cId="333287865" sldId="263"/>
            <ac:picMk id="80" creationId="{AA632AB4-3837-4FD0-8B62-0A18B573F46D}"/>
          </ac:picMkLst>
        </pc:picChg>
        <pc:picChg chg="add del">
          <ac:chgData name="St. Jean, Austin" userId="a560d33f-5cf7-46af-9103-54931b11ef6c" providerId="ADAL" clId="{D1617DED-A374-41E9-BD6A-E484A9029811}" dt="2023-11-20T15:06:58.569" v="610" actId="26606"/>
          <ac:picMkLst>
            <pc:docMk/>
            <pc:sldMk cId="333287865" sldId="263"/>
            <ac:picMk id="82" creationId="{9CD2319A-6FA9-4EFB-9EDF-7304467425E8}"/>
          </ac:picMkLst>
        </pc:picChg>
        <pc:picChg chg="add del">
          <ac:chgData name="St. Jean, Austin" userId="a560d33f-5cf7-46af-9103-54931b11ef6c" providerId="ADAL" clId="{D1617DED-A374-41E9-BD6A-E484A9029811}" dt="2023-11-20T15:06:58.569" v="610" actId="26606"/>
          <ac:picMkLst>
            <pc:docMk/>
            <pc:sldMk cId="333287865" sldId="263"/>
            <ac:picMk id="83" creationId="{D1692A93-3514-4486-8B67-CCA4E0259BCB}"/>
          </ac:picMkLst>
        </pc:picChg>
        <pc:picChg chg="add del">
          <ac:chgData name="St. Jean, Austin" userId="a560d33f-5cf7-46af-9103-54931b11ef6c" providerId="ADAL" clId="{D1617DED-A374-41E9-BD6A-E484A9029811}" dt="2023-11-20T15:06:59.725" v="613" actId="26606"/>
          <ac:picMkLst>
            <pc:docMk/>
            <pc:sldMk cId="333287865" sldId="263"/>
            <ac:picMk id="86" creationId="{F1B8F9CB-890B-4CB8-B503-188A763E2FC1}"/>
          </ac:picMkLst>
        </pc:picChg>
        <pc:picChg chg="add del">
          <ac:chgData name="St. Jean, Austin" userId="a560d33f-5cf7-46af-9103-54931b11ef6c" providerId="ADAL" clId="{D1617DED-A374-41E9-BD6A-E484A9029811}" dt="2023-11-20T15:06:59.725" v="613" actId="26606"/>
          <ac:picMkLst>
            <pc:docMk/>
            <pc:sldMk cId="333287865" sldId="263"/>
            <ac:picMk id="87" creationId="{AA632AB4-3837-4FD0-8B62-0A18B573F46D}"/>
          </ac:picMkLst>
        </pc:picChg>
        <pc:picChg chg="add del">
          <ac:chgData name="St. Jean, Austin" userId="a560d33f-5cf7-46af-9103-54931b11ef6c" providerId="ADAL" clId="{D1617DED-A374-41E9-BD6A-E484A9029811}" dt="2023-11-20T15:06:59.725" v="613" actId="26606"/>
          <ac:picMkLst>
            <pc:docMk/>
            <pc:sldMk cId="333287865" sldId="263"/>
            <ac:picMk id="91" creationId="{9CD2319A-6FA9-4EFB-9EDF-7304467425E8}"/>
          </ac:picMkLst>
        </pc:picChg>
        <pc:picChg chg="add del">
          <ac:chgData name="St. Jean, Austin" userId="a560d33f-5cf7-46af-9103-54931b11ef6c" providerId="ADAL" clId="{D1617DED-A374-41E9-BD6A-E484A9029811}" dt="2023-11-20T15:06:59.725" v="613" actId="26606"/>
          <ac:picMkLst>
            <pc:docMk/>
            <pc:sldMk cId="333287865" sldId="263"/>
            <ac:picMk id="92" creationId="{D1692A93-3514-4486-8B67-CCA4E0259BCB}"/>
          </ac:picMkLst>
        </pc:picChg>
        <pc:picChg chg="add del">
          <ac:chgData name="St. Jean, Austin" userId="a560d33f-5cf7-46af-9103-54931b11ef6c" providerId="ADAL" clId="{D1617DED-A374-41E9-BD6A-E484A9029811}" dt="2023-11-20T15:07:00.694" v="616" actId="26606"/>
          <ac:picMkLst>
            <pc:docMk/>
            <pc:sldMk cId="333287865" sldId="263"/>
            <ac:picMk id="95" creationId="{F1B8F9CB-890B-4CB8-B503-188A763E2FC1}"/>
          </ac:picMkLst>
        </pc:picChg>
        <pc:picChg chg="add del">
          <ac:chgData name="St. Jean, Austin" userId="a560d33f-5cf7-46af-9103-54931b11ef6c" providerId="ADAL" clId="{D1617DED-A374-41E9-BD6A-E484A9029811}" dt="2023-11-20T15:07:00.694" v="616" actId="26606"/>
          <ac:picMkLst>
            <pc:docMk/>
            <pc:sldMk cId="333287865" sldId="263"/>
            <ac:picMk id="96" creationId="{AA632AB4-3837-4FD0-8B62-0A18B573F46D}"/>
          </ac:picMkLst>
        </pc:picChg>
        <pc:picChg chg="add del">
          <ac:chgData name="St. Jean, Austin" userId="a560d33f-5cf7-46af-9103-54931b11ef6c" providerId="ADAL" clId="{D1617DED-A374-41E9-BD6A-E484A9029811}" dt="2023-11-20T15:07:00.694" v="616" actId="26606"/>
          <ac:picMkLst>
            <pc:docMk/>
            <pc:sldMk cId="333287865" sldId="263"/>
            <ac:picMk id="98" creationId="{9CD2319A-6FA9-4EFB-9EDF-7304467425E8}"/>
          </ac:picMkLst>
        </pc:picChg>
        <pc:picChg chg="add del">
          <ac:chgData name="St. Jean, Austin" userId="a560d33f-5cf7-46af-9103-54931b11ef6c" providerId="ADAL" clId="{D1617DED-A374-41E9-BD6A-E484A9029811}" dt="2023-11-20T15:07:00.694" v="616" actId="26606"/>
          <ac:picMkLst>
            <pc:docMk/>
            <pc:sldMk cId="333287865" sldId="263"/>
            <ac:picMk id="99" creationId="{D1692A93-3514-4486-8B67-CCA4E0259BCB}"/>
          </ac:picMkLst>
        </pc:picChg>
        <pc:picChg chg="add del">
          <ac:chgData name="St. Jean, Austin" userId="a560d33f-5cf7-46af-9103-54931b11ef6c" providerId="ADAL" clId="{D1617DED-A374-41E9-BD6A-E484A9029811}" dt="2023-11-20T15:07:05.320" v="619" actId="26606"/>
          <ac:picMkLst>
            <pc:docMk/>
            <pc:sldMk cId="333287865" sldId="263"/>
            <ac:picMk id="103" creationId="{F1B8F9CB-890B-4CB8-B503-188A763E2FC1}"/>
          </ac:picMkLst>
        </pc:picChg>
        <pc:picChg chg="add del">
          <ac:chgData name="St. Jean, Austin" userId="a560d33f-5cf7-46af-9103-54931b11ef6c" providerId="ADAL" clId="{D1617DED-A374-41E9-BD6A-E484A9029811}" dt="2023-11-20T15:07:05.320" v="619" actId="26606"/>
          <ac:picMkLst>
            <pc:docMk/>
            <pc:sldMk cId="333287865" sldId="263"/>
            <ac:picMk id="104" creationId="{AA632AB4-3837-4FD0-8B62-0A18B573F46D}"/>
          </ac:picMkLst>
        </pc:picChg>
        <pc:picChg chg="add del">
          <ac:chgData name="St. Jean, Austin" userId="a560d33f-5cf7-46af-9103-54931b11ef6c" providerId="ADAL" clId="{D1617DED-A374-41E9-BD6A-E484A9029811}" dt="2023-11-20T15:07:05.320" v="619" actId="26606"/>
          <ac:picMkLst>
            <pc:docMk/>
            <pc:sldMk cId="333287865" sldId="263"/>
            <ac:picMk id="106" creationId="{9CD2319A-6FA9-4EFB-9EDF-7304467425E8}"/>
          </ac:picMkLst>
        </pc:picChg>
        <pc:picChg chg="add del">
          <ac:chgData name="St. Jean, Austin" userId="a560d33f-5cf7-46af-9103-54931b11ef6c" providerId="ADAL" clId="{D1617DED-A374-41E9-BD6A-E484A9029811}" dt="2023-11-20T15:07:05.320" v="619" actId="26606"/>
          <ac:picMkLst>
            <pc:docMk/>
            <pc:sldMk cId="333287865" sldId="263"/>
            <ac:picMk id="107" creationId="{D1692A93-3514-4486-8B67-CCA4E0259BCB}"/>
          </ac:picMkLst>
        </pc:picChg>
        <pc:picChg chg="add del">
          <ac:chgData name="St. Jean, Austin" userId="a560d33f-5cf7-46af-9103-54931b11ef6c" providerId="ADAL" clId="{D1617DED-A374-41E9-BD6A-E484A9029811}" dt="2023-11-20T15:05:30.690" v="556" actId="26606"/>
          <ac:picMkLst>
            <pc:docMk/>
            <pc:sldMk cId="333287865" sldId="263"/>
            <ac:picMk id="109" creationId="{AA3F2319-3466-4D84-ABE4-77BC773F35D1}"/>
          </ac:picMkLst>
        </pc:picChg>
        <pc:picChg chg="add del">
          <ac:chgData name="St. Jean, Austin" userId="a560d33f-5cf7-46af-9103-54931b11ef6c" providerId="ADAL" clId="{D1617DED-A374-41E9-BD6A-E484A9029811}" dt="2023-11-20T15:05:31.893" v="558" actId="26606"/>
          <ac:picMkLst>
            <pc:docMk/>
            <pc:sldMk cId="333287865" sldId="263"/>
            <ac:picMk id="111" creationId="{EA8ADA9F-99E3-4964-8962-1118D1439FBA}"/>
          </ac:picMkLst>
        </pc:picChg>
        <pc:picChg chg="add del">
          <ac:chgData name="St. Jean, Austin" userId="a560d33f-5cf7-46af-9103-54931b11ef6c" providerId="ADAL" clId="{D1617DED-A374-41E9-BD6A-E484A9029811}" dt="2023-11-20T15:07:08.835" v="622" actId="26606"/>
          <ac:picMkLst>
            <pc:docMk/>
            <pc:sldMk cId="333287865" sldId="263"/>
            <ac:picMk id="113" creationId="{F1B8F9CB-890B-4CB8-B503-188A763E2FC1}"/>
          </ac:picMkLst>
        </pc:picChg>
        <pc:picChg chg="add del">
          <ac:chgData name="St. Jean, Austin" userId="a560d33f-5cf7-46af-9103-54931b11ef6c" providerId="ADAL" clId="{D1617DED-A374-41E9-BD6A-E484A9029811}" dt="2023-11-20T15:07:08.835" v="622" actId="26606"/>
          <ac:picMkLst>
            <pc:docMk/>
            <pc:sldMk cId="333287865" sldId="263"/>
            <ac:picMk id="114" creationId="{AA632AB4-3837-4FD0-8B62-0A18B573F46D}"/>
          </ac:picMkLst>
        </pc:picChg>
        <pc:picChg chg="add del">
          <ac:chgData name="St. Jean, Austin" userId="a560d33f-5cf7-46af-9103-54931b11ef6c" providerId="ADAL" clId="{D1617DED-A374-41E9-BD6A-E484A9029811}" dt="2023-11-20T15:07:08.835" v="622" actId="26606"/>
          <ac:picMkLst>
            <pc:docMk/>
            <pc:sldMk cId="333287865" sldId="263"/>
            <ac:picMk id="116" creationId="{9CD2319A-6FA9-4EFB-9EDF-7304467425E8}"/>
          </ac:picMkLst>
        </pc:picChg>
        <pc:picChg chg="add del">
          <ac:chgData name="St. Jean, Austin" userId="a560d33f-5cf7-46af-9103-54931b11ef6c" providerId="ADAL" clId="{D1617DED-A374-41E9-BD6A-E484A9029811}" dt="2023-11-20T15:07:08.835" v="622" actId="26606"/>
          <ac:picMkLst>
            <pc:docMk/>
            <pc:sldMk cId="333287865" sldId="263"/>
            <ac:picMk id="117" creationId="{D1692A93-3514-4486-8B67-CCA4E0259BCB}"/>
          </ac:picMkLst>
        </pc:picChg>
        <pc:picChg chg="add del">
          <ac:chgData name="St. Jean, Austin" userId="a560d33f-5cf7-46af-9103-54931b11ef6c" providerId="ADAL" clId="{D1617DED-A374-41E9-BD6A-E484A9029811}" dt="2023-11-20T15:07:09.773" v="625" actId="26606"/>
          <ac:picMkLst>
            <pc:docMk/>
            <pc:sldMk cId="333287865" sldId="263"/>
            <ac:picMk id="125" creationId="{F1B8F9CB-890B-4CB8-B503-188A763E2FC1}"/>
          </ac:picMkLst>
        </pc:picChg>
        <pc:picChg chg="add del">
          <ac:chgData name="St. Jean, Austin" userId="a560d33f-5cf7-46af-9103-54931b11ef6c" providerId="ADAL" clId="{D1617DED-A374-41E9-BD6A-E484A9029811}" dt="2023-11-20T15:07:09.773" v="625" actId="26606"/>
          <ac:picMkLst>
            <pc:docMk/>
            <pc:sldMk cId="333287865" sldId="263"/>
            <ac:picMk id="126" creationId="{AA632AB4-3837-4FD0-8B62-0A18B573F46D}"/>
          </ac:picMkLst>
        </pc:picChg>
        <pc:picChg chg="add del">
          <ac:chgData name="St. Jean, Austin" userId="a560d33f-5cf7-46af-9103-54931b11ef6c" providerId="ADAL" clId="{D1617DED-A374-41E9-BD6A-E484A9029811}" dt="2023-11-20T15:07:09.773" v="625" actId="26606"/>
          <ac:picMkLst>
            <pc:docMk/>
            <pc:sldMk cId="333287865" sldId="263"/>
            <ac:picMk id="128" creationId="{9CD2319A-6FA9-4EFB-9EDF-7304467425E8}"/>
          </ac:picMkLst>
        </pc:picChg>
        <pc:picChg chg="add del">
          <ac:chgData name="St. Jean, Austin" userId="a560d33f-5cf7-46af-9103-54931b11ef6c" providerId="ADAL" clId="{D1617DED-A374-41E9-BD6A-E484A9029811}" dt="2023-11-20T15:07:09.773" v="625" actId="26606"/>
          <ac:picMkLst>
            <pc:docMk/>
            <pc:sldMk cId="333287865" sldId="263"/>
            <ac:picMk id="129" creationId="{D1692A93-3514-4486-8B67-CCA4E0259BCB}"/>
          </ac:picMkLst>
        </pc:picChg>
        <pc:picChg chg="add del">
          <ac:chgData name="St. Jean, Austin" userId="a560d33f-5cf7-46af-9103-54931b11ef6c" providerId="ADAL" clId="{D1617DED-A374-41E9-BD6A-E484A9029811}" dt="2023-11-20T15:07:42.649" v="641" actId="26606"/>
          <ac:picMkLst>
            <pc:docMk/>
            <pc:sldMk cId="333287865" sldId="263"/>
            <ac:picMk id="133" creationId="{F1B8F9CB-890B-4CB8-B503-188A763E2FC1}"/>
          </ac:picMkLst>
        </pc:picChg>
        <pc:picChg chg="add del">
          <ac:chgData name="St. Jean, Austin" userId="a560d33f-5cf7-46af-9103-54931b11ef6c" providerId="ADAL" clId="{D1617DED-A374-41E9-BD6A-E484A9029811}" dt="2023-11-20T15:07:42.649" v="641" actId="26606"/>
          <ac:picMkLst>
            <pc:docMk/>
            <pc:sldMk cId="333287865" sldId="263"/>
            <ac:picMk id="134" creationId="{AA632AB4-3837-4FD0-8B62-0A18B573F46D}"/>
          </ac:picMkLst>
        </pc:picChg>
        <pc:picChg chg="add del">
          <ac:chgData name="St. Jean, Austin" userId="a560d33f-5cf7-46af-9103-54931b11ef6c" providerId="ADAL" clId="{D1617DED-A374-41E9-BD6A-E484A9029811}" dt="2023-11-20T15:07:42.649" v="641" actId="26606"/>
          <ac:picMkLst>
            <pc:docMk/>
            <pc:sldMk cId="333287865" sldId="263"/>
            <ac:picMk id="136" creationId="{9CD2319A-6FA9-4EFB-9EDF-7304467425E8}"/>
          </ac:picMkLst>
        </pc:picChg>
        <pc:picChg chg="add del">
          <ac:chgData name="St. Jean, Austin" userId="a560d33f-5cf7-46af-9103-54931b11ef6c" providerId="ADAL" clId="{D1617DED-A374-41E9-BD6A-E484A9029811}" dt="2023-11-20T15:07:42.649" v="641" actId="26606"/>
          <ac:picMkLst>
            <pc:docMk/>
            <pc:sldMk cId="333287865" sldId="263"/>
            <ac:picMk id="137" creationId="{D1692A93-3514-4486-8B67-CCA4E0259BCB}"/>
          </ac:picMkLst>
        </pc:picChg>
        <pc:picChg chg="add del">
          <ac:chgData name="St. Jean, Austin" userId="a560d33f-5cf7-46af-9103-54931b11ef6c" providerId="ADAL" clId="{D1617DED-A374-41E9-BD6A-E484A9029811}" dt="2023-11-20T15:05:31.893" v="558" actId="26606"/>
          <ac:picMkLst>
            <pc:docMk/>
            <pc:sldMk cId="333287865" sldId="263"/>
            <ac:picMk id="153" creationId="{7589240B-26BC-45BE-A858-3DF47A39229B}"/>
          </ac:picMkLst>
        </pc:picChg>
        <pc:picChg chg="add del">
          <ac:chgData name="St. Jean, Austin" userId="a560d33f-5cf7-46af-9103-54931b11ef6c" providerId="ADAL" clId="{D1617DED-A374-41E9-BD6A-E484A9029811}" dt="2023-11-20T15:05:33.675" v="560" actId="26606"/>
          <ac:picMkLst>
            <pc:docMk/>
            <pc:sldMk cId="333287865" sldId="263"/>
            <ac:picMk id="156" creationId="{EA8ADA9F-99E3-4964-8962-1118D1439FBA}"/>
          </ac:picMkLst>
        </pc:picChg>
        <pc:picChg chg="add del">
          <ac:chgData name="St. Jean, Austin" userId="a560d33f-5cf7-46af-9103-54931b11ef6c" providerId="ADAL" clId="{D1617DED-A374-41E9-BD6A-E484A9029811}" dt="2023-11-20T15:05:33.675" v="560" actId="26606"/>
          <ac:picMkLst>
            <pc:docMk/>
            <pc:sldMk cId="333287865" sldId="263"/>
            <ac:picMk id="195" creationId="{6D651BB0-1DFD-4941-83DD-704006F6B139}"/>
          </ac:picMkLst>
        </pc:picChg>
        <pc:picChg chg="add del">
          <ac:chgData name="St. Jean, Austin" userId="a560d33f-5cf7-46af-9103-54931b11ef6c" providerId="ADAL" clId="{D1617DED-A374-41E9-BD6A-E484A9029811}" dt="2023-11-20T15:05:37.956" v="562" actId="26606"/>
          <ac:picMkLst>
            <pc:docMk/>
            <pc:sldMk cId="333287865" sldId="263"/>
            <ac:picMk id="198" creationId="{EA8ADA9F-99E3-4964-8962-1118D1439FBA}"/>
          </ac:picMkLst>
        </pc:picChg>
        <pc:picChg chg="add del">
          <ac:chgData name="St. Jean, Austin" userId="a560d33f-5cf7-46af-9103-54931b11ef6c" providerId="ADAL" clId="{D1617DED-A374-41E9-BD6A-E484A9029811}" dt="2023-11-20T15:05:37.956" v="562" actId="26606"/>
          <ac:picMkLst>
            <pc:docMk/>
            <pc:sldMk cId="333287865" sldId="263"/>
            <ac:picMk id="237" creationId="{43BCD4D4-0FCB-418E-9D58-033B2DB4157F}"/>
          </ac:picMkLst>
        </pc:picChg>
        <pc:picChg chg="add del">
          <ac:chgData name="St. Jean, Austin" userId="a560d33f-5cf7-46af-9103-54931b11ef6c" providerId="ADAL" clId="{D1617DED-A374-41E9-BD6A-E484A9029811}" dt="2023-11-20T15:05:37.956" v="562" actId="26606"/>
          <ac:picMkLst>
            <pc:docMk/>
            <pc:sldMk cId="333287865" sldId="263"/>
            <ac:picMk id="239" creationId="{AA3F2319-3466-4D84-ABE4-77BC773F35D1}"/>
          </ac:picMkLst>
        </pc:picChg>
        <pc:picChg chg="add del">
          <ac:chgData name="St. Jean, Austin" userId="a560d33f-5cf7-46af-9103-54931b11ef6c" providerId="ADAL" clId="{D1617DED-A374-41E9-BD6A-E484A9029811}" dt="2023-11-20T15:05:52.817" v="584" actId="26606"/>
          <ac:picMkLst>
            <pc:docMk/>
            <pc:sldMk cId="333287865" sldId="263"/>
            <ac:picMk id="241" creationId="{EA8ADA9F-99E3-4964-8962-1118D1439FBA}"/>
          </ac:picMkLst>
        </pc:picChg>
        <pc:picChg chg="add del mod">
          <ac:chgData name="St. Jean, Austin" userId="a560d33f-5cf7-46af-9103-54931b11ef6c" providerId="ADAL" clId="{D1617DED-A374-41E9-BD6A-E484A9029811}" dt="2023-11-20T15:29:20.009" v="826" actId="478"/>
          <ac:picMkLst>
            <pc:docMk/>
            <pc:sldMk cId="333287865" sldId="263"/>
            <ac:picMk id="283" creationId="{8EFCAAEC-CF94-44DA-BD2C-9ADCC7A2FFE5}"/>
          </ac:picMkLst>
        </pc:picChg>
        <pc:picChg chg="add mod">
          <ac:chgData name="St. Jean, Austin" userId="a560d33f-5cf7-46af-9103-54931b11ef6c" providerId="ADAL" clId="{D1617DED-A374-41E9-BD6A-E484A9029811}" dt="2023-11-20T15:35:27.778" v="870" actId="1076"/>
          <ac:picMkLst>
            <pc:docMk/>
            <pc:sldMk cId="333287865" sldId="263"/>
            <ac:picMk id="296" creationId="{3B53059B-5AC1-5D57-4F5B-1BC7A21D8F5A}"/>
          </ac:picMkLst>
        </pc:picChg>
        <pc:picChg chg="add mod">
          <ac:chgData name="St. Jean, Austin" userId="a560d33f-5cf7-46af-9103-54931b11ef6c" providerId="ADAL" clId="{D1617DED-A374-41E9-BD6A-E484A9029811}" dt="2023-11-20T15:36:38.421" v="885" actId="1076"/>
          <ac:picMkLst>
            <pc:docMk/>
            <pc:sldMk cId="333287865" sldId="263"/>
            <ac:picMk id="300" creationId="{C8B20B58-6272-FB52-5618-05F39D66EEC3}"/>
          </ac:picMkLst>
        </pc:picChg>
        <pc:picChg chg="add mod">
          <ac:chgData name="St. Jean, Austin" userId="a560d33f-5cf7-46af-9103-54931b11ef6c" providerId="ADAL" clId="{D1617DED-A374-41E9-BD6A-E484A9029811}" dt="2023-11-20T15:37:08.328" v="890" actId="1076"/>
          <ac:picMkLst>
            <pc:docMk/>
            <pc:sldMk cId="333287865" sldId="263"/>
            <ac:picMk id="302" creationId="{22101243-3172-1737-AB4B-9397C82BD0CA}"/>
          </ac:picMkLst>
        </pc:picChg>
        <pc:picChg chg="add mod">
          <ac:chgData name="St. Jean, Austin" userId="a560d33f-5cf7-46af-9103-54931b11ef6c" providerId="ADAL" clId="{D1617DED-A374-41E9-BD6A-E484A9029811}" dt="2023-11-20T15:37:41.156" v="894" actId="1076"/>
          <ac:picMkLst>
            <pc:docMk/>
            <pc:sldMk cId="333287865" sldId="263"/>
            <ac:picMk id="304" creationId="{8ABEAE4F-5B4A-0B64-249E-036C3DF003B0}"/>
          </ac:picMkLst>
        </pc:picChg>
        <pc:picChg chg="add mod">
          <ac:chgData name="St. Jean, Austin" userId="a560d33f-5cf7-46af-9103-54931b11ef6c" providerId="ADAL" clId="{D1617DED-A374-41E9-BD6A-E484A9029811}" dt="2023-11-20T15:39:40.639" v="898" actId="1076"/>
          <ac:picMkLst>
            <pc:docMk/>
            <pc:sldMk cId="333287865" sldId="263"/>
            <ac:picMk id="306" creationId="{73B889A7-995F-D33A-8492-0C498597F77C}"/>
          </ac:picMkLst>
        </pc:picChg>
        <pc:picChg chg="add mod">
          <ac:chgData name="St. Jean, Austin" userId="a560d33f-5cf7-46af-9103-54931b11ef6c" providerId="ADAL" clId="{D1617DED-A374-41E9-BD6A-E484A9029811}" dt="2023-11-20T15:41:41.377" v="904" actId="1076"/>
          <ac:picMkLst>
            <pc:docMk/>
            <pc:sldMk cId="333287865" sldId="263"/>
            <ac:picMk id="308" creationId="{F58691B3-A66D-4D11-6E7F-73BBAADE494C}"/>
          </ac:picMkLst>
        </pc:picChg>
        <pc:picChg chg="add mod">
          <ac:chgData name="St. Jean, Austin" userId="a560d33f-5cf7-46af-9103-54931b11ef6c" providerId="ADAL" clId="{D1617DED-A374-41E9-BD6A-E484A9029811}" dt="2023-11-20T15:42:54.367" v="910" actId="1076"/>
          <ac:picMkLst>
            <pc:docMk/>
            <pc:sldMk cId="333287865" sldId="263"/>
            <ac:picMk id="309" creationId="{267E126E-250B-1FDD-0159-F9E19F4CB914}"/>
          </ac:picMkLst>
        </pc:picChg>
        <pc:picChg chg="add del">
          <ac:chgData name="St. Jean, Austin" userId="a560d33f-5cf7-46af-9103-54931b11ef6c" providerId="ADAL" clId="{D1617DED-A374-41E9-BD6A-E484A9029811}" dt="2023-11-20T15:48:22.986" v="925" actId="478"/>
          <ac:picMkLst>
            <pc:docMk/>
            <pc:sldMk cId="333287865" sldId="263"/>
            <ac:picMk id="310" creationId="{4F5B222B-0C48-2115-1D67-1D864DB8794A}"/>
          </ac:picMkLst>
        </pc:picChg>
        <pc:picChg chg="add del mod">
          <ac:chgData name="St. Jean, Austin" userId="a560d33f-5cf7-46af-9103-54931b11ef6c" providerId="ADAL" clId="{D1617DED-A374-41E9-BD6A-E484A9029811}" dt="2023-11-20T15:46:42.141" v="921" actId="478"/>
          <ac:picMkLst>
            <pc:docMk/>
            <pc:sldMk cId="333287865" sldId="263"/>
            <ac:picMk id="312" creationId="{556F786B-A5AB-C1BC-2CE6-D20857426061}"/>
          </ac:picMkLst>
        </pc:picChg>
      </pc:sldChg>
      <pc:sldChg chg="addSp delSp modSp new mod setBg">
        <pc:chgData name="St. Jean, Austin" userId="a560d33f-5cf7-46af-9103-54931b11ef6c" providerId="ADAL" clId="{D1617DED-A374-41E9-BD6A-E484A9029811}" dt="2023-11-20T19:35:42.178" v="3578" actId="20577"/>
        <pc:sldMkLst>
          <pc:docMk/>
          <pc:sldMk cId="3747965711" sldId="264"/>
        </pc:sldMkLst>
        <pc:spChg chg="mod">
          <ac:chgData name="St. Jean, Austin" userId="a560d33f-5cf7-46af-9103-54931b11ef6c" providerId="ADAL" clId="{D1617DED-A374-41E9-BD6A-E484A9029811}" dt="2023-11-20T19:35:42.178" v="3578" actId="20577"/>
          <ac:spMkLst>
            <pc:docMk/>
            <pc:sldMk cId="3747965711" sldId="264"/>
            <ac:spMk id="2" creationId="{A87EFD54-2D0C-E12F-21A3-B71393A01FF9}"/>
          </ac:spMkLst>
        </pc:spChg>
        <pc:spChg chg="add del mod">
          <ac:chgData name="St. Jean, Austin" userId="a560d33f-5cf7-46af-9103-54931b11ef6c" providerId="ADAL" clId="{D1617DED-A374-41E9-BD6A-E484A9029811}" dt="2023-11-20T19:32:35.859" v="3566" actId="26606"/>
          <ac:spMkLst>
            <pc:docMk/>
            <pc:sldMk cId="3747965711" sldId="264"/>
            <ac:spMk id="3" creationId="{48642812-6A96-396E-4078-6E43485EB7EE}"/>
          </ac:spMkLst>
        </pc:spChg>
        <pc:spChg chg="add del">
          <ac:chgData name="St. Jean, Austin" userId="a560d33f-5cf7-46af-9103-54931b11ef6c" providerId="ADAL" clId="{D1617DED-A374-41E9-BD6A-E484A9029811}" dt="2023-11-20T19:32:31.781" v="3564" actId="26606"/>
          <ac:spMkLst>
            <pc:docMk/>
            <pc:sldMk cId="3747965711" sldId="264"/>
            <ac:spMk id="9" creationId="{526E0BFB-CDF1-4990-8C11-AC849311E0A8}"/>
          </ac:spMkLst>
        </pc:spChg>
        <pc:spChg chg="add del">
          <ac:chgData name="St. Jean, Austin" userId="a560d33f-5cf7-46af-9103-54931b11ef6c" providerId="ADAL" clId="{D1617DED-A374-41E9-BD6A-E484A9029811}" dt="2023-11-20T19:32:31.781" v="3564" actId="26606"/>
          <ac:spMkLst>
            <pc:docMk/>
            <pc:sldMk cId="3747965711" sldId="264"/>
            <ac:spMk id="11" creationId="{6069A1F8-9BEB-4786-9694-FC48B2D75D21}"/>
          </ac:spMkLst>
        </pc:spChg>
        <pc:spChg chg="add del">
          <ac:chgData name="St. Jean, Austin" userId="a560d33f-5cf7-46af-9103-54931b11ef6c" providerId="ADAL" clId="{D1617DED-A374-41E9-BD6A-E484A9029811}" dt="2023-11-20T19:32:31.781" v="3564" actId="26606"/>
          <ac:spMkLst>
            <pc:docMk/>
            <pc:sldMk cId="3747965711" sldId="264"/>
            <ac:spMk id="13" creationId="{AF2F604E-43BE-4DC3-B983-E071523364F8}"/>
          </ac:spMkLst>
        </pc:spChg>
        <pc:spChg chg="add del">
          <ac:chgData name="St. Jean, Austin" userId="a560d33f-5cf7-46af-9103-54931b11ef6c" providerId="ADAL" clId="{D1617DED-A374-41E9-BD6A-E484A9029811}" dt="2023-11-20T19:32:31.781" v="3564" actId="26606"/>
          <ac:spMkLst>
            <pc:docMk/>
            <pc:sldMk cId="3747965711" sldId="264"/>
            <ac:spMk id="15" creationId="{08C9B587-E65E-4B52-B37C-ABEBB6E87928}"/>
          </ac:spMkLst>
        </pc:spChg>
        <pc:spChg chg="add del">
          <ac:chgData name="St. Jean, Austin" userId="a560d33f-5cf7-46af-9103-54931b11ef6c" providerId="ADAL" clId="{D1617DED-A374-41E9-BD6A-E484A9029811}" dt="2023-11-20T19:32:35.859" v="3566" actId="26606"/>
          <ac:spMkLst>
            <pc:docMk/>
            <pc:sldMk cId="3747965711" sldId="264"/>
            <ac:spMk id="17" creationId="{C1DD1A8A-57D5-4A81-AD04-532B043C5611}"/>
          </ac:spMkLst>
        </pc:spChg>
        <pc:spChg chg="add del">
          <ac:chgData name="St. Jean, Austin" userId="a560d33f-5cf7-46af-9103-54931b11ef6c" providerId="ADAL" clId="{D1617DED-A374-41E9-BD6A-E484A9029811}" dt="2023-11-20T19:32:35.859" v="3566" actId="26606"/>
          <ac:spMkLst>
            <pc:docMk/>
            <pc:sldMk cId="3747965711" sldId="264"/>
            <ac:spMk id="19" creationId="{007891EC-4501-44ED-A8C8-B11B6DB767AB}"/>
          </ac:spMkLst>
        </pc:spChg>
        <pc:picChg chg="add del">
          <ac:chgData name="St. Jean, Austin" userId="a560d33f-5cf7-46af-9103-54931b11ef6c" providerId="ADAL" clId="{D1617DED-A374-41E9-BD6A-E484A9029811}" dt="2023-11-20T19:32:31.781" v="3564" actId="26606"/>
          <ac:picMkLst>
            <pc:docMk/>
            <pc:sldMk cId="3747965711" sldId="264"/>
            <ac:picMk id="5" creationId="{6A5E508F-2E99-E052-9A21-C70C33C1CA02}"/>
          </ac:picMkLst>
        </pc:picChg>
        <pc:picChg chg="add del">
          <ac:chgData name="St. Jean, Austin" userId="a560d33f-5cf7-46af-9103-54931b11ef6c" providerId="ADAL" clId="{D1617DED-A374-41E9-BD6A-E484A9029811}" dt="2023-11-20T19:32:35.859" v="3566" actId="26606"/>
          <ac:picMkLst>
            <pc:docMk/>
            <pc:sldMk cId="3747965711" sldId="264"/>
            <ac:picMk id="18" creationId="{32E19F17-8048-3BFA-6847-94E8553746BD}"/>
          </ac:picMkLst>
        </pc:picChg>
      </pc:sldChg>
      <pc:sldChg chg="addSp delSp modSp new mod ord setBg modNotesTx">
        <pc:chgData name="St. Jean, Austin" userId="a560d33f-5cf7-46af-9103-54931b11ef6c" providerId="ADAL" clId="{D1617DED-A374-41E9-BD6A-E484A9029811}" dt="2023-11-27T15:29:24.920" v="4399" actId="20577"/>
        <pc:sldMkLst>
          <pc:docMk/>
          <pc:sldMk cId="506281640" sldId="265"/>
        </pc:sldMkLst>
        <pc:spChg chg="mod">
          <ac:chgData name="St. Jean, Austin" userId="a560d33f-5cf7-46af-9103-54931b11ef6c" providerId="ADAL" clId="{D1617DED-A374-41E9-BD6A-E484A9029811}" dt="2023-11-27T15:29:24.920" v="4399" actId="20577"/>
          <ac:spMkLst>
            <pc:docMk/>
            <pc:sldMk cId="506281640" sldId="265"/>
            <ac:spMk id="2" creationId="{157EB79E-BE69-21C1-81FA-66CFC3CEE878}"/>
          </ac:spMkLst>
        </pc:spChg>
        <pc:spChg chg="mod">
          <ac:chgData name="St. Jean, Austin" userId="a560d33f-5cf7-46af-9103-54931b11ef6c" providerId="ADAL" clId="{D1617DED-A374-41E9-BD6A-E484A9029811}" dt="2023-11-27T14:07:52.185" v="3608" actId="20577"/>
          <ac:spMkLst>
            <pc:docMk/>
            <pc:sldMk cId="506281640" sldId="265"/>
            <ac:spMk id="3" creationId="{7CED36DC-A40F-89B0-2554-8435BAAAC63B}"/>
          </ac:spMkLst>
        </pc:spChg>
        <pc:spChg chg="del mod">
          <ac:chgData name="St. Jean, Austin" userId="a560d33f-5cf7-46af-9103-54931b11ef6c" providerId="ADAL" clId="{D1617DED-A374-41E9-BD6A-E484A9029811}" dt="2023-11-20T18:39:13.760" v="2860" actId="931"/>
          <ac:spMkLst>
            <pc:docMk/>
            <pc:sldMk cId="506281640" sldId="265"/>
            <ac:spMk id="3" creationId="{BDE22300-ABAD-D013-0405-D2C098C1DB3F}"/>
          </ac:spMkLst>
        </pc:spChg>
        <pc:spChg chg="add mod">
          <ac:chgData name="St. Jean, Austin" userId="a560d33f-5cf7-46af-9103-54931b11ef6c" providerId="ADAL" clId="{D1617DED-A374-41E9-BD6A-E484A9029811}" dt="2023-11-20T18:41:03.687" v="2874" actId="1076"/>
          <ac:spMkLst>
            <pc:docMk/>
            <pc:sldMk cId="506281640" sldId="265"/>
            <ac:spMk id="6" creationId="{3574B50E-BF87-FE48-8F95-A16DD661818E}"/>
          </ac:spMkLst>
        </pc:spChg>
        <pc:spChg chg="add mod ord">
          <ac:chgData name="St. Jean, Austin" userId="a560d33f-5cf7-46af-9103-54931b11ef6c" providerId="ADAL" clId="{D1617DED-A374-41E9-BD6A-E484A9029811}" dt="2023-11-20T18:42:40.943" v="3329" actId="1076"/>
          <ac:spMkLst>
            <pc:docMk/>
            <pc:sldMk cId="506281640" sldId="265"/>
            <ac:spMk id="7" creationId="{F03907F7-A751-E11B-D5A9-862B665465CB}"/>
          </ac:spMkLst>
        </pc:spChg>
        <pc:picChg chg="add mod ord">
          <ac:chgData name="St. Jean, Austin" userId="a560d33f-5cf7-46af-9103-54931b11ef6c" providerId="ADAL" clId="{D1617DED-A374-41E9-BD6A-E484A9029811}" dt="2023-11-20T18:48:05.146" v="3349" actId="1076"/>
          <ac:picMkLst>
            <pc:docMk/>
            <pc:sldMk cId="506281640" sldId="265"/>
            <ac:picMk id="5" creationId="{18A99593-7E2F-648F-804E-DB5799421281}"/>
          </ac:picMkLst>
        </pc:picChg>
      </pc:sldChg>
      <pc:sldChg chg="addSp delSp modSp new mod setBg">
        <pc:chgData name="St. Jean, Austin" userId="a560d33f-5cf7-46af-9103-54931b11ef6c" providerId="ADAL" clId="{D1617DED-A374-41E9-BD6A-E484A9029811}" dt="2023-11-27T15:29:52.811" v="4421"/>
        <pc:sldMkLst>
          <pc:docMk/>
          <pc:sldMk cId="362885128" sldId="266"/>
        </pc:sldMkLst>
        <pc:spChg chg="mod">
          <ac:chgData name="St. Jean, Austin" userId="a560d33f-5cf7-46af-9103-54931b11ef6c" providerId="ADAL" clId="{D1617DED-A374-41E9-BD6A-E484A9029811}" dt="2023-11-27T15:29:31.397" v="4404" actId="20577"/>
          <ac:spMkLst>
            <pc:docMk/>
            <pc:sldMk cId="362885128" sldId="266"/>
            <ac:spMk id="2" creationId="{B69FABF1-69F7-ABDE-6B96-E6940DA77DCB}"/>
          </ac:spMkLst>
        </pc:spChg>
        <pc:spChg chg="add del mod">
          <ac:chgData name="St. Jean, Austin" userId="a560d33f-5cf7-46af-9103-54931b11ef6c" providerId="ADAL" clId="{D1617DED-A374-41E9-BD6A-E484A9029811}" dt="2023-11-20T18:45:42.667" v="3348" actId="12084"/>
          <ac:spMkLst>
            <pc:docMk/>
            <pc:sldMk cId="362885128" sldId="266"/>
            <ac:spMk id="3" creationId="{2A934B9C-ABD3-30A9-B134-F9DB383776A1}"/>
          </ac:spMkLst>
        </pc:spChg>
        <pc:grpChg chg="add del">
          <ac:chgData name="St. Jean, Austin" userId="a560d33f-5cf7-46af-9103-54931b11ef6c" providerId="ADAL" clId="{D1617DED-A374-41E9-BD6A-E484A9029811}" dt="2023-11-20T17:16:58.608" v="2285" actId="26606"/>
          <ac:grpSpMkLst>
            <pc:docMk/>
            <pc:sldMk cId="362885128" sldId="266"/>
            <ac:grpSpMk id="9" creationId="{17F72E41-D8D7-F589-0125-D336DE2AF8BC}"/>
          </ac:grpSpMkLst>
        </pc:grpChg>
        <pc:graphicFrameChg chg="add mod">
          <ac:chgData name="St. Jean, Austin" userId="a560d33f-5cf7-46af-9103-54931b11ef6c" providerId="ADAL" clId="{D1617DED-A374-41E9-BD6A-E484A9029811}" dt="2023-11-20T18:45:42.667" v="3348" actId="12084"/>
          <ac:graphicFrameMkLst>
            <pc:docMk/>
            <pc:sldMk cId="362885128" sldId="266"/>
            <ac:graphicFrameMk id="4" creationId="{D58D9C34-E1AB-49B4-2701-D262F6019645}"/>
          </ac:graphicFrameMkLst>
        </pc:graphicFrameChg>
        <pc:picChg chg="add del">
          <ac:chgData name="St. Jean, Austin" userId="a560d33f-5cf7-46af-9103-54931b11ef6c" providerId="ADAL" clId="{D1617DED-A374-41E9-BD6A-E484A9029811}" dt="2023-11-20T17:16:58.608" v="2285" actId="26606"/>
          <ac:picMkLst>
            <pc:docMk/>
            <pc:sldMk cId="362885128" sldId="266"/>
            <ac:picMk id="5" creationId="{89162EBF-7699-1FA7-CF28-6C618D3041B1}"/>
          </ac:picMkLst>
        </pc:picChg>
      </pc:sldChg>
      <pc:sldChg chg="modSp new mod setBg">
        <pc:chgData name="St. Jean, Austin" userId="a560d33f-5cf7-46af-9103-54931b11ef6c" providerId="ADAL" clId="{D1617DED-A374-41E9-BD6A-E484A9029811}" dt="2023-11-27T16:04:32.217" v="4627" actId="14100"/>
        <pc:sldMkLst>
          <pc:docMk/>
          <pc:sldMk cId="2515055246" sldId="267"/>
        </pc:sldMkLst>
        <pc:spChg chg="mod">
          <ac:chgData name="St. Jean, Austin" userId="a560d33f-5cf7-46af-9103-54931b11ef6c" providerId="ADAL" clId="{D1617DED-A374-41E9-BD6A-E484A9029811}" dt="2023-11-20T18:24:22.210" v="2851" actId="207"/>
          <ac:spMkLst>
            <pc:docMk/>
            <pc:sldMk cId="2515055246" sldId="267"/>
            <ac:spMk id="2" creationId="{B3B4C211-A90B-4532-FF7D-B3D1374D27CC}"/>
          </ac:spMkLst>
        </pc:spChg>
        <pc:spChg chg="mod">
          <ac:chgData name="St. Jean, Austin" userId="a560d33f-5cf7-46af-9103-54931b11ef6c" providerId="ADAL" clId="{D1617DED-A374-41E9-BD6A-E484A9029811}" dt="2023-11-27T16:04:32.217" v="4627" actId="14100"/>
          <ac:spMkLst>
            <pc:docMk/>
            <pc:sldMk cId="2515055246" sldId="267"/>
            <ac:spMk id="3" creationId="{9F63EB84-EB74-70A7-7D0D-9D54BB22CEC8}"/>
          </ac:spMkLst>
        </pc:spChg>
      </pc:sldChg>
      <pc:sldChg chg="modSp new mod setBg">
        <pc:chgData name="St. Jean, Austin" userId="a560d33f-5cf7-46af-9103-54931b11ef6c" providerId="ADAL" clId="{D1617DED-A374-41E9-BD6A-E484A9029811}" dt="2023-11-20T18:24:14.242" v="2849" actId="207"/>
        <pc:sldMkLst>
          <pc:docMk/>
          <pc:sldMk cId="2656362188" sldId="268"/>
        </pc:sldMkLst>
        <pc:spChg chg="mod">
          <ac:chgData name="St. Jean, Austin" userId="a560d33f-5cf7-46af-9103-54931b11ef6c" providerId="ADAL" clId="{D1617DED-A374-41E9-BD6A-E484A9029811}" dt="2023-11-20T18:24:14.242" v="2849" actId="207"/>
          <ac:spMkLst>
            <pc:docMk/>
            <pc:sldMk cId="2656362188" sldId="268"/>
            <ac:spMk id="2" creationId="{E6F3EE1D-386D-5213-8F80-4D842790272F}"/>
          </ac:spMkLst>
        </pc:spChg>
      </pc:sldChg>
      <pc:sldChg chg="addSp delSp modSp new mod setBg setFolMasterObjs delDesignElem">
        <pc:chgData name="St. Jean, Austin" userId="a560d33f-5cf7-46af-9103-54931b11ef6c" providerId="ADAL" clId="{D1617DED-A374-41E9-BD6A-E484A9029811}" dt="2023-11-20T18:09:15.620" v="2843" actId="14861"/>
        <pc:sldMkLst>
          <pc:docMk/>
          <pc:sldMk cId="1535446611" sldId="269"/>
        </pc:sldMkLst>
        <pc:spChg chg="mod">
          <ac:chgData name="St. Jean, Austin" userId="a560d33f-5cf7-46af-9103-54931b11ef6c" providerId="ADAL" clId="{D1617DED-A374-41E9-BD6A-E484A9029811}" dt="2023-11-20T18:08:01.865" v="2825" actId="1076"/>
          <ac:spMkLst>
            <pc:docMk/>
            <pc:sldMk cId="1535446611" sldId="269"/>
            <ac:spMk id="2" creationId="{C52C7508-31A4-C0D3-B317-2AEED998EF43}"/>
          </ac:spMkLst>
        </pc:spChg>
        <pc:spChg chg="del mod ord">
          <ac:chgData name="St. Jean, Austin" userId="a560d33f-5cf7-46af-9103-54931b11ef6c" providerId="ADAL" clId="{D1617DED-A374-41E9-BD6A-E484A9029811}" dt="2023-11-20T18:06:00.077" v="2793"/>
          <ac:spMkLst>
            <pc:docMk/>
            <pc:sldMk cId="1535446611" sldId="269"/>
            <ac:spMk id="3" creationId="{F36A4A44-6AAB-5716-9DC3-CC0197FF59B2}"/>
          </ac:spMkLst>
        </pc:spChg>
        <pc:spChg chg="add del mod">
          <ac:chgData name="St. Jean, Austin" userId="a560d33f-5cf7-46af-9103-54931b11ef6c" providerId="ADAL" clId="{D1617DED-A374-41E9-BD6A-E484A9029811}" dt="2023-11-20T18:06:00.077" v="2793"/>
          <ac:spMkLst>
            <pc:docMk/>
            <pc:sldMk cId="1535446611" sldId="269"/>
            <ac:spMk id="6" creationId="{B23547E4-A09B-9159-D238-8DB268D2D7CC}"/>
          </ac:spMkLst>
        </pc:spChg>
        <pc:spChg chg="add mod">
          <ac:chgData name="St. Jean, Austin" userId="a560d33f-5cf7-46af-9103-54931b11ef6c" providerId="ADAL" clId="{D1617DED-A374-41E9-BD6A-E484A9029811}" dt="2023-11-20T18:07:03.159" v="2815" actId="26606"/>
          <ac:spMkLst>
            <pc:docMk/>
            <pc:sldMk cId="1535446611" sldId="269"/>
            <ac:spMk id="7" creationId="{300A0807-F436-9A6D-2C47-8E744B3D1501}"/>
          </ac:spMkLst>
        </pc:spChg>
        <pc:spChg chg="add del mod">
          <ac:chgData name="St. Jean, Austin" userId="a560d33f-5cf7-46af-9103-54931b11ef6c" providerId="ADAL" clId="{D1617DED-A374-41E9-BD6A-E484A9029811}" dt="2023-11-20T18:06:26.656" v="2806" actId="11529"/>
          <ac:spMkLst>
            <pc:docMk/>
            <pc:sldMk cId="1535446611" sldId="269"/>
            <ac:spMk id="8" creationId="{9B3C4DE2-29A3-6C32-EC06-EF297F10FF06}"/>
          </ac:spMkLst>
        </pc:spChg>
        <pc:spChg chg="add del">
          <ac:chgData name="St. Jean, Austin" userId="a560d33f-5cf7-46af-9103-54931b11ef6c" providerId="ADAL" clId="{D1617DED-A374-41E9-BD6A-E484A9029811}" dt="2023-11-20T17:52:40.733" v="2694" actId="26606"/>
          <ac:spMkLst>
            <pc:docMk/>
            <pc:sldMk cId="1535446611" sldId="269"/>
            <ac:spMk id="9" creationId="{700E0F77-E936-4985-B7B1-B9823486AC33}"/>
          </ac:spMkLst>
        </pc:spChg>
        <pc:spChg chg="add del">
          <ac:chgData name="St. Jean, Austin" userId="a560d33f-5cf7-46af-9103-54931b11ef6c" providerId="ADAL" clId="{D1617DED-A374-41E9-BD6A-E484A9029811}" dt="2023-11-20T18:00:49.097" v="2774" actId="26606"/>
          <ac:spMkLst>
            <pc:docMk/>
            <pc:sldMk cId="1535446611" sldId="269"/>
            <ac:spMk id="10" creationId="{8761DDFE-071F-4200-B0AA-394476C2D2D6}"/>
          </ac:spMkLst>
        </pc:spChg>
        <pc:spChg chg="add del">
          <ac:chgData name="St. Jean, Austin" userId="a560d33f-5cf7-46af-9103-54931b11ef6c" providerId="ADAL" clId="{D1617DED-A374-41E9-BD6A-E484A9029811}" dt="2023-11-20T17:52:40.733" v="2694" actId="26606"/>
          <ac:spMkLst>
            <pc:docMk/>
            <pc:sldMk cId="1535446611" sldId="269"/>
            <ac:spMk id="11" creationId="{95C8260E-968F-44E8-A823-ABB431311926}"/>
          </ac:spMkLst>
        </pc:spChg>
        <pc:spChg chg="add del">
          <ac:chgData name="St. Jean, Austin" userId="a560d33f-5cf7-46af-9103-54931b11ef6c" providerId="ADAL" clId="{D1617DED-A374-41E9-BD6A-E484A9029811}" dt="2023-11-20T17:59:39.877" v="2773" actId="26606"/>
          <ac:spMkLst>
            <pc:docMk/>
            <pc:sldMk cId="1535446611" sldId="269"/>
            <ac:spMk id="12" creationId="{1022CA72-2A63-428F-B586-37BA5AB6D265}"/>
          </ac:spMkLst>
        </pc:spChg>
        <pc:spChg chg="add del">
          <ac:chgData name="St. Jean, Austin" userId="a560d33f-5cf7-46af-9103-54931b11ef6c" providerId="ADAL" clId="{D1617DED-A374-41E9-BD6A-E484A9029811}" dt="2023-11-20T17:52:40.733" v="2694" actId="26606"/>
          <ac:spMkLst>
            <pc:docMk/>
            <pc:sldMk cId="1535446611" sldId="269"/>
            <ac:spMk id="13" creationId="{2C1BBA94-3F40-40AA-8BB9-E69E25E537C1}"/>
          </ac:spMkLst>
        </pc:spChg>
        <pc:spChg chg="add del">
          <ac:chgData name="St. Jean, Austin" userId="a560d33f-5cf7-46af-9103-54931b11ef6c" providerId="ADAL" clId="{D1617DED-A374-41E9-BD6A-E484A9029811}" dt="2023-11-20T18:01:08.988" v="2777" actId="26606"/>
          <ac:spMkLst>
            <pc:docMk/>
            <pc:sldMk cId="1535446611" sldId="269"/>
            <ac:spMk id="14" creationId="{EEEEAA75-AA19-426C-A43C-35F6F9119B8D}"/>
          </ac:spMkLst>
        </pc:spChg>
        <pc:spChg chg="add del">
          <ac:chgData name="St. Jean, Austin" userId="a560d33f-5cf7-46af-9103-54931b11ef6c" providerId="ADAL" clId="{D1617DED-A374-41E9-BD6A-E484A9029811}" dt="2023-11-20T17:52:40.733" v="2694" actId="26606"/>
          <ac:spMkLst>
            <pc:docMk/>
            <pc:sldMk cId="1535446611" sldId="269"/>
            <ac:spMk id="15" creationId="{FE43805F-24A6-46A4-B19B-54F28347355C}"/>
          </ac:spMkLst>
        </pc:spChg>
        <pc:spChg chg="add del">
          <ac:chgData name="St. Jean, Austin" userId="a560d33f-5cf7-46af-9103-54931b11ef6c" providerId="ADAL" clId="{D1617DED-A374-41E9-BD6A-E484A9029811}" dt="2023-11-20T18:01:08.988" v="2777" actId="26606"/>
          <ac:spMkLst>
            <pc:docMk/>
            <pc:sldMk cId="1535446611" sldId="269"/>
            <ac:spMk id="16" creationId="{90464369-70FA-42AF-948F-80664CA7BFE5}"/>
          </ac:spMkLst>
        </pc:spChg>
        <pc:spChg chg="add del">
          <ac:chgData name="St. Jean, Austin" userId="a560d33f-5cf7-46af-9103-54931b11ef6c" providerId="ADAL" clId="{D1617DED-A374-41E9-BD6A-E484A9029811}" dt="2023-11-20T17:59:39.877" v="2773" actId="26606"/>
          <ac:spMkLst>
            <pc:docMk/>
            <pc:sldMk cId="1535446611" sldId="269"/>
            <ac:spMk id="17" creationId="{95C8260E-968F-44E8-A823-ABB431311926}"/>
          </ac:spMkLst>
        </pc:spChg>
        <pc:spChg chg="add del">
          <ac:chgData name="St. Jean, Austin" userId="a560d33f-5cf7-46af-9103-54931b11ef6c" providerId="ADAL" clId="{D1617DED-A374-41E9-BD6A-E484A9029811}" dt="2023-11-20T18:01:08.988" v="2777" actId="26606"/>
          <ac:spMkLst>
            <pc:docMk/>
            <pc:sldMk cId="1535446611" sldId="269"/>
            <ac:spMk id="18" creationId="{CC552A98-EF7D-4D42-AB69-066B786AB55B}"/>
          </ac:spMkLst>
        </pc:spChg>
        <pc:spChg chg="add del">
          <ac:chgData name="St. Jean, Austin" userId="a560d33f-5cf7-46af-9103-54931b11ef6c" providerId="ADAL" clId="{D1617DED-A374-41E9-BD6A-E484A9029811}" dt="2023-11-20T17:59:39.877" v="2773" actId="26606"/>
          <ac:spMkLst>
            <pc:docMk/>
            <pc:sldMk cId="1535446611" sldId="269"/>
            <ac:spMk id="19" creationId="{2C1BBA94-3F40-40AA-8BB9-E69E25E537C1}"/>
          </ac:spMkLst>
        </pc:spChg>
        <pc:spChg chg="add del">
          <ac:chgData name="St. Jean, Austin" userId="a560d33f-5cf7-46af-9103-54931b11ef6c" providerId="ADAL" clId="{D1617DED-A374-41E9-BD6A-E484A9029811}" dt="2023-11-20T18:01:08.988" v="2777" actId="26606"/>
          <ac:spMkLst>
            <pc:docMk/>
            <pc:sldMk cId="1535446611" sldId="269"/>
            <ac:spMk id="20" creationId="{A6604B49-AD5C-4590-B051-06C8222ECD99}"/>
          </ac:spMkLst>
        </pc:spChg>
        <pc:spChg chg="add del">
          <ac:chgData name="St. Jean, Austin" userId="a560d33f-5cf7-46af-9103-54931b11ef6c" providerId="ADAL" clId="{D1617DED-A374-41E9-BD6A-E484A9029811}" dt="2023-11-20T17:59:39.877" v="2773" actId="26606"/>
          <ac:spMkLst>
            <pc:docMk/>
            <pc:sldMk cId="1535446611" sldId="269"/>
            <ac:spMk id="21" creationId="{FE43805F-24A6-46A4-B19B-54F28347355C}"/>
          </ac:spMkLst>
        </pc:spChg>
        <pc:spChg chg="add del">
          <ac:chgData name="St. Jean, Austin" userId="a560d33f-5cf7-46af-9103-54931b11ef6c" providerId="ADAL" clId="{D1617DED-A374-41E9-BD6A-E484A9029811}" dt="2023-11-20T18:01:08.988" v="2777" actId="26606"/>
          <ac:spMkLst>
            <pc:docMk/>
            <pc:sldMk cId="1535446611" sldId="269"/>
            <ac:spMk id="23" creationId="{0BB19363-8354-4E75-A15C-A08F755171F6}"/>
          </ac:spMkLst>
        </pc:spChg>
        <pc:spChg chg="add del mod">
          <ac:chgData name="St. Jean, Austin" userId="a560d33f-5cf7-46af-9103-54931b11ef6c" providerId="ADAL" clId="{D1617DED-A374-41E9-BD6A-E484A9029811}" dt="2023-11-20T18:07:43.567" v="2820" actId="478"/>
          <ac:spMkLst>
            <pc:docMk/>
            <pc:sldMk cId="1535446611" sldId="269"/>
            <ac:spMk id="24" creationId="{F6AEBFF5-3A57-326B-6702-6281A5D38F9E}"/>
          </ac:spMkLst>
        </pc:spChg>
        <pc:spChg chg="add del">
          <ac:chgData name="St. Jean, Austin" userId="a560d33f-5cf7-46af-9103-54931b11ef6c" providerId="ADAL" clId="{D1617DED-A374-41E9-BD6A-E484A9029811}" dt="2023-11-20T18:01:08.988" v="2777" actId="26606"/>
          <ac:spMkLst>
            <pc:docMk/>
            <pc:sldMk cId="1535446611" sldId="269"/>
            <ac:spMk id="25" creationId="{A648176E-454C-437C-B0FC-9B82FCF32B24}"/>
          </ac:spMkLst>
        </pc:spChg>
        <pc:spChg chg="add">
          <ac:chgData name="St. Jean, Austin" userId="a560d33f-5cf7-46af-9103-54931b11ef6c" providerId="ADAL" clId="{D1617DED-A374-41E9-BD6A-E484A9029811}" dt="2023-11-20T18:07:03.159" v="2815" actId="26606"/>
          <ac:spMkLst>
            <pc:docMk/>
            <pc:sldMk cId="1535446611" sldId="269"/>
            <ac:spMk id="27" creationId="{81D83946-74FA-498A-AC80-9926F041B5C5}"/>
          </ac:spMkLst>
        </pc:spChg>
        <pc:spChg chg="add mod ord">
          <ac:chgData name="St. Jean, Austin" userId="a560d33f-5cf7-46af-9103-54931b11ef6c" providerId="ADAL" clId="{D1617DED-A374-41E9-BD6A-E484A9029811}" dt="2023-11-20T18:09:15.620" v="2843" actId="14861"/>
          <ac:spMkLst>
            <pc:docMk/>
            <pc:sldMk cId="1535446611" sldId="269"/>
            <ac:spMk id="28" creationId="{3B216B3C-9DBA-7619-1F1C-9396FC85A2F0}"/>
          </ac:spMkLst>
        </pc:spChg>
        <pc:spChg chg="add">
          <ac:chgData name="St. Jean, Austin" userId="a560d33f-5cf7-46af-9103-54931b11ef6c" providerId="ADAL" clId="{D1617DED-A374-41E9-BD6A-E484A9029811}" dt="2023-11-20T18:07:03.159" v="2815" actId="26606"/>
          <ac:spMkLst>
            <pc:docMk/>
            <pc:sldMk cId="1535446611" sldId="269"/>
            <ac:spMk id="29" creationId="{B23FE733-F95B-4DF6-AFC5-BEEB3577C494}"/>
          </ac:spMkLst>
        </pc:spChg>
        <pc:spChg chg="add del">
          <ac:chgData name="St. Jean, Austin" userId="a560d33f-5cf7-46af-9103-54931b11ef6c" providerId="ADAL" clId="{D1617DED-A374-41E9-BD6A-E484A9029811}" dt="2023-11-20T18:06:00.077" v="2793"/>
          <ac:spMkLst>
            <pc:docMk/>
            <pc:sldMk cId="1535446611" sldId="269"/>
            <ac:spMk id="30" creationId="{AAAE94E3-A7DB-4868-B1E3-E49703488BBC}"/>
          </ac:spMkLst>
        </pc:spChg>
        <pc:spChg chg="add">
          <ac:chgData name="St. Jean, Austin" userId="a560d33f-5cf7-46af-9103-54931b11ef6c" providerId="ADAL" clId="{D1617DED-A374-41E9-BD6A-E484A9029811}" dt="2023-11-20T18:07:03.159" v="2815" actId="26606"/>
          <ac:spMkLst>
            <pc:docMk/>
            <pc:sldMk cId="1535446611" sldId="269"/>
            <ac:spMk id="31" creationId="{9080D120-BD54-46E1-BA37-82F5E8089E90}"/>
          </ac:spMkLst>
        </pc:spChg>
        <pc:spChg chg="add">
          <ac:chgData name="St. Jean, Austin" userId="a560d33f-5cf7-46af-9103-54931b11ef6c" providerId="ADAL" clId="{D1617DED-A374-41E9-BD6A-E484A9029811}" dt="2023-11-20T18:07:03.159" v="2815" actId="26606"/>
          <ac:spMkLst>
            <pc:docMk/>
            <pc:sldMk cId="1535446611" sldId="269"/>
            <ac:spMk id="35" creationId="{5060D983-8B52-443A-8183-2A1DE05618B5}"/>
          </ac:spMkLst>
        </pc:spChg>
        <pc:spChg chg="add del">
          <ac:chgData name="St. Jean, Austin" userId="a560d33f-5cf7-46af-9103-54931b11ef6c" providerId="ADAL" clId="{D1617DED-A374-41E9-BD6A-E484A9029811}" dt="2023-11-20T18:06:00.077" v="2793"/>
          <ac:spMkLst>
            <pc:docMk/>
            <pc:sldMk cId="1535446611" sldId="269"/>
            <ac:spMk id="36" creationId="{3873B707-463F-40B0-8227-E8CC6C67EB25}"/>
          </ac:spMkLst>
        </pc:spChg>
        <pc:spChg chg="add del">
          <ac:chgData name="St. Jean, Austin" userId="a560d33f-5cf7-46af-9103-54931b11ef6c" providerId="ADAL" clId="{D1617DED-A374-41E9-BD6A-E484A9029811}" dt="2023-11-20T18:06:00.077" v="2793"/>
          <ac:spMkLst>
            <pc:docMk/>
            <pc:sldMk cId="1535446611" sldId="269"/>
            <ac:spMk id="38" creationId="{C13237C8-E62C-4F0D-A318-BD6FB6C2D138}"/>
          </ac:spMkLst>
        </pc:spChg>
        <pc:spChg chg="add del">
          <ac:chgData name="St. Jean, Austin" userId="a560d33f-5cf7-46af-9103-54931b11ef6c" providerId="ADAL" clId="{D1617DED-A374-41E9-BD6A-E484A9029811}" dt="2023-11-20T18:06:00.077" v="2793"/>
          <ac:spMkLst>
            <pc:docMk/>
            <pc:sldMk cId="1535446611" sldId="269"/>
            <ac:spMk id="40" creationId="{19C9EAEA-39D0-4B0E-A0EB-51E7B26740B1}"/>
          </ac:spMkLst>
        </pc:spChg>
        <pc:spChg chg="add del">
          <ac:chgData name="St. Jean, Austin" userId="a560d33f-5cf7-46af-9103-54931b11ef6c" providerId="ADAL" clId="{D1617DED-A374-41E9-BD6A-E484A9029811}" dt="2023-11-20T18:06:00.077" v="2793"/>
          <ac:spMkLst>
            <pc:docMk/>
            <pc:sldMk cId="1535446611" sldId="269"/>
            <ac:spMk id="42" creationId="{8CB5D2D7-DF65-4E86-BFBA-FFB9B5ACEB64}"/>
          </ac:spMkLst>
        </pc:spChg>
        <pc:spChg chg="add del">
          <ac:chgData name="St. Jean, Austin" userId="a560d33f-5cf7-46af-9103-54931b11ef6c" providerId="ADAL" clId="{D1617DED-A374-41E9-BD6A-E484A9029811}" dt="2023-11-20T18:05:26.246" v="2785" actId="26606"/>
          <ac:spMkLst>
            <pc:docMk/>
            <pc:sldMk cId="1535446611" sldId="269"/>
            <ac:spMk id="44" creationId="{17891482-C38A-4F0C-8183-0121632F0E47}"/>
          </ac:spMkLst>
        </pc:spChg>
        <pc:spChg chg="add del">
          <ac:chgData name="St. Jean, Austin" userId="a560d33f-5cf7-46af-9103-54931b11ef6c" providerId="ADAL" clId="{D1617DED-A374-41E9-BD6A-E484A9029811}" dt="2023-11-20T18:05:26.246" v="2785" actId="26606"/>
          <ac:spMkLst>
            <pc:docMk/>
            <pc:sldMk cId="1535446611" sldId="269"/>
            <ac:spMk id="45" creationId="{DA4B6E73-2318-4814-8EB1-306D53723691}"/>
          </ac:spMkLst>
        </pc:spChg>
        <pc:spChg chg="add del">
          <ac:chgData name="St. Jean, Austin" userId="a560d33f-5cf7-46af-9103-54931b11ef6c" providerId="ADAL" clId="{D1617DED-A374-41E9-BD6A-E484A9029811}" dt="2023-11-20T18:03:15.444" v="2781" actId="26606"/>
          <ac:spMkLst>
            <pc:docMk/>
            <pc:sldMk cId="1535446611" sldId="269"/>
            <ac:spMk id="47" creationId="{A2679492-7988-4050-9056-542444452411}"/>
          </ac:spMkLst>
        </pc:spChg>
        <pc:spChg chg="add del">
          <ac:chgData name="St. Jean, Austin" userId="a560d33f-5cf7-46af-9103-54931b11ef6c" providerId="ADAL" clId="{D1617DED-A374-41E9-BD6A-E484A9029811}" dt="2023-11-20T18:05:43.731" v="2791" actId="26606"/>
          <ac:spMkLst>
            <pc:docMk/>
            <pc:sldMk cId="1535446611" sldId="269"/>
            <ac:spMk id="48" creationId="{8F7AFB9A-7364-478C-B48B-8523CDD9AE8D}"/>
          </ac:spMkLst>
        </pc:spChg>
        <pc:spChg chg="add del">
          <ac:chgData name="St. Jean, Austin" userId="a560d33f-5cf7-46af-9103-54931b11ef6c" providerId="ADAL" clId="{D1617DED-A374-41E9-BD6A-E484A9029811}" dt="2023-11-20T18:03:15.444" v="2781" actId="26606"/>
          <ac:spMkLst>
            <pc:docMk/>
            <pc:sldMk cId="1535446611" sldId="269"/>
            <ac:spMk id="49" creationId="{B5ABDEAA-B248-4182-B67C-A925338E772D}"/>
          </ac:spMkLst>
        </pc:spChg>
        <pc:spChg chg="add del">
          <ac:chgData name="St. Jean, Austin" userId="a560d33f-5cf7-46af-9103-54931b11ef6c" providerId="ADAL" clId="{D1617DED-A374-41E9-BD6A-E484A9029811}" dt="2023-11-20T18:05:43.731" v="2791" actId="26606"/>
          <ac:spMkLst>
            <pc:docMk/>
            <pc:sldMk cId="1535446611" sldId="269"/>
            <ac:spMk id="50" creationId="{36678033-86B6-40E6-BE90-78D8ED4E3A31}"/>
          </ac:spMkLst>
        </pc:spChg>
        <pc:spChg chg="add del">
          <ac:chgData name="St. Jean, Austin" userId="a560d33f-5cf7-46af-9103-54931b11ef6c" providerId="ADAL" clId="{D1617DED-A374-41E9-BD6A-E484A9029811}" dt="2023-11-20T18:03:15.444" v="2781" actId="26606"/>
          <ac:spMkLst>
            <pc:docMk/>
            <pc:sldMk cId="1535446611" sldId="269"/>
            <ac:spMk id="51" creationId="{B091B163-7D61-4891-ABCF-5C13D9C418D0}"/>
          </ac:spMkLst>
        </pc:spChg>
        <pc:spChg chg="add del">
          <ac:chgData name="St. Jean, Austin" userId="a560d33f-5cf7-46af-9103-54931b11ef6c" providerId="ADAL" clId="{D1617DED-A374-41E9-BD6A-E484A9029811}" dt="2023-11-20T18:05:43.731" v="2791" actId="26606"/>
          <ac:spMkLst>
            <pc:docMk/>
            <pc:sldMk cId="1535446611" sldId="269"/>
            <ac:spMk id="52" creationId="{D2542E1A-076E-4A34-BB67-2BF961754E0C}"/>
          </ac:spMkLst>
        </pc:spChg>
        <pc:spChg chg="add del">
          <ac:chgData name="St. Jean, Austin" userId="a560d33f-5cf7-46af-9103-54931b11ef6c" providerId="ADAL" clId="{D1617DED-A374-41E9-BD6A-E484A9029811}" dt="2023-11-20T18:05:43.731" v="2791" actId="26606"/>
          <ac:spMkLst>
            <pc:docMk/>
            <pc:sldMk cId="1535446611" sldId="269"/>
            <ac:spMk id="54" creationId="{75C56826-D4E5-42ED-8529-079651CB3005}"/>
          </ac:spMkLst>
        </pc:spChg>
        <pc:spChg chg="add del">
          <ac:chgData name="St. Jean, Austin" userId="a560d33f-5cf7-46af-9103-54931b11ef6c" providerId="ADAL" clId="{D1617DED-A374-41E9-BD6A-E484A9029811}" dt="2023-11-20T18:05:43.731" v="2791" actId="26606"/>
          <ac:spMkLst>
            <pc:docMk/>
            <pc:sldMk cId="1535446611" sldId="269"/>
            <ac:spMk id="55" creationId="{82095FCE-EF05-4443-B97A-85DEE3A5CA17}"/>
          </ac:spMkLst>
        </pc:spChg>
        <pc:spChg chg="add del">
          <ac:chgData name="St. Jean, Austin" userId="a560d33f-5cf7-46af-9103-54931b11ef6c" providerId="ADAL" clId="{D1617DED-A374-41E9-BD6A-E484A9029811}" dt="2023-11-20T18:05:42.513" v="2789" actId="26606"/>
          <ac:spMkLst>
            <pc:docMk/>
            <pc:sldMk cId="1535446611" sldId="269"/>
            <ac:spMk id="60" creationId="{49B9E8A9-352D-4DCB-9485-C777000D4979}"/>
          </ac:spMkLst>
        </pc:spChg>
        <pc:spChg chg="add del">
          <ac:chgData name="St. Jean, Austin" userId="a560d33f-5cf7-46af-9103-54931b11ef6c" providerId="ADAL" clId="{D1617DED-A374-41E9-BD6A-E484A9029811}" dt="2023-11-20T18:05:42.513" v="2789" actId="26606"/>
          <ac:spMkLst>
            <pc:docMk/>
            <pc:sldMk cId="1535446611" sldId="269"/>
            <ac:spMk id="62" creationId="{C2A9B0E5-C2C1-4B85-99A9-117A659D5FE0}"/>
          </ac:spMkLst>
        </pc:spChg>
        <pc:spChg chg="add del">
          <ac:chgData name="St. Jean, Austin" userId="a560d33f-5cf7-46af-9103-54931b11ef6c" providerId="ADAL" clId="{D1617DED-A374-41E9-BD6A-E484A9029811}" dt="2023-11-20T18:05:42.513" v="2789" actId="26606"/>
          <ac:spMkLst>
            <pc:docMk/>
            <pc:sldMk cId="1535446611" sldId="269"/>
            <ac:spMk id="64" creationId="{3A8AEACA-9535-4BE8-A91B-8BE82BA54751}"/>
          </ac:spMkLst>
        </pc:spChg>
        <pc:grpChg chg="add del">
          <ac:chgData name="St. Jean, Austin" userId="a560d33f-5cf7-46af-9103-54931b11ef6c" providerId="ADAL" clId="{D1617DED-A374-41E9-BD6A-E484A9029811}" dt="2023-11-20T18:06:00.077" v="2793"/>
          <ac:grpSpMkLst>
            <pc:docMk/>
            <pc:sldMk cId="1535446611" sldId="269"/>
            <ac:grpSpMk id="32" creationId="{1DE889C7-FAD6-4397-98E2-05D503484459}"/>
          </ac:grpSpMkLst>
        </pc:grpChg>
        <pc:picChg chg="add del mod ord">
          <ac:chgData name="St. Jean, Austin" userId="a560d33f-5cf7-46af-9103-54931b11ef6c" providerId="ADAL" clId="{D1617DED-A374-41E9-BD6A-E484A9029811}" dt="2023-11-20T18:07:12.520" v="2818" actId="1076"/>
          <ac:picMkLst>
            <pc:docMk/>
            <pc:sldMk cId="1535446611" sldId="269"/>
            <ac:picMk id="4" creationId="{009EEFE4-75E7-30B5-6E12-8C7D8CBB9FD8}"/>
          </ac:picMkLst>
        </pc:picChg>
        <pc:picChg chg="add mod ord">
          <ac:chgData name="St. Jean, Austin" userId="a560d33f-5cf7-46af-9103-54931b11ef6c" providerId="ADAL" clId="{D1617DED-A374-41E9-BD6A-E484A9029811}" dt="2023-11-20T18:07:03.159" v="2815" actId="26606"/>
          <ac:picMkLst>
            <pc:docMk/>
            <pc:sldMk cId="1535446611" sldId="269"/>
            <ac:picMk id="5" creationId="{24B3727F-32E0-D705-06F8-8C376E96B8A0}"/>
          </ac:picMkLst>
        </pc:picChg>
        <pc:picChg chg="add del mod">
          <ac:chgData name="St. Jean, Austin" userId="a560d33f-5cf7-46af-9103-54931b11ef6c" providerId="ADAL" clId="{D1617DED-A374-41E9-BD6A-E484A9029811}" dt="2023-11-20T18:06:22.859" v="2801"/>
          <ac:picMkLst>
            <pc:docMk/>
            <pc:sldMk cId="1535446611" sldId="269"/>
            <ac:picMk id="22" creationId="{7E24FA66-FA12-5C43-9217-659FDCAC161A}"/>
          </ac:picMkLst>
        </pc:picChg>
        <pc:picChg chg="add del mod">
          <ac:chgData name="St. Jean, Austin" userId="a560d33f-5cf7-46af-9103-54931b11ef6c" providerId="ADAL" clId="{D1617DED-A374-41E9-BD6A-E484A9029811}" dt="2023-11-20T18:06:45.252" v="2813"/>
          <ac:picMkLst>
            <pc:docMk/>
            <pc:sldMk cId="1535446611" sldId="269"/>
            <ac:picMk id="26" creationId="{75878BCC-A3A6-3EC3-6D34-006109CFA65C}"/>
          </ac:picMkLst>
        </pc:picChg>
        <pc:cxnChg chg="add del">
          <ac:chgData name="St. Jean, Austin" userId="a560d33f-5cf7-46af-9103-54931b11ef6c" providerId="ADAL" clId="{D1617DED-A374-41E9-BD6A-E484A9029811}" dt="2023-11-20T18:03:15.444" v="2781" actId="26606"/>
          <ac:cxnSpMkLst>
            <pc:docMk/>
            <pc:sldMk cId="1535446611" sldId="269"/>
            <ac:cxnSpMk id="53" creationId="{C49DA8F6-BCC1-4447-B54C-57856834B94B}"/>
          </ac:cxnSpMkLst>
        </pc:cxnChg>
      </pc:sldChg>
      <pc:sldChg chg="addSp modSp new mod ord setBg">
        <pc:chgData name="St. Jean, Austin" userId="a560d33f-5cf7-46af-9103-54931b11ef6c" providerId="ADAL" clId="{D1617DED-A374-41E9-BD6A-E484A9029811}" dt="2023-11-27T15:30:57.154" v="4480" actId="20577"/>
        <pc:sldMkLst>
          <pc:docMk/>
          <pc:sldMk cId="1995669426" sldId="270"/>
        </pc:sldMkLst>
        <pc:spChg chg="mod">
          <ac:chgData name="St. Jean, Austin" userId="a560d33f-5cf7-46af-9103-54931b11ef6c" providerId="ADAL" clId="{D1617DED-A374-41E9-BD6A-E484A9029811}" dt="2023-11-27T15:30:57.154" v="4480" actId="20577"/>
          <ac:spMkLst>
            <pc:docMk/>
            <pc:sldMk cId="1995669426" sldId="270"/>
            <ac:spMk id="2" creationId="{77A3A05A-5653-B8C2-10BA-77394E51D8A7}"/>
          </ac:spMkLst>
        </pc:spChg>
        <pc:spChg chg="mod">
          <ac:chgData name="St. Jean, Austin" userId="a560d33f-5cf7-46af-9103-54931b11ef6c" providerId="ADAL" clId="{D1617DED-A374-41E9-BD6A-E484A9029811}" dt="2023-11-20T19:35:57.621" v="3581" actId="14100"/>
          <ac:spMkLst>
            <pc:docMk/>
            <pc:sldMk cId="1995669426" sldId="270"/>
            <ac:spMk id="3" creationId="{1626D7E7-5EC7-7205-237D-22AE8DC4793E}"/>
          </ac:spMkLst>
        </pc:spChg>
        <pc:spChg chg="add">
          <ac:chgData name="St. Jean, Austin" userId="a560d33f-5cf7-46af-9103-54931b11ef6c" providerId="ADAL" clId="{D1617DED-A374-41E9-BD6A-E484A9029811}" dt="2023-11-20T19:09:21.374" v="3484" actId="26606"/>
          <ac:spMkLst>
            <pc:docMk/>
            <pc:sldMk cId="1995669426" sldId="270"/>
            <ac:spMk id="10" creationId="{5A0118C5-4F8D-4CF4-BADD-53FEACC6C42A}"/>
          </ac:spMkLst>
        </pc:spChg>
        <pc:spChg chg="add">
          <ac:chgData name="St. Jean, Austin" userId="a560d33f-5cf7-46af-9103-54931b11ef6c" providerId="ADAL" clId="{D1617DED-A374-41E9-BD6A-E484A9029811}" dt="2023-11-20T19:09:21.374" v="3484" actId="26606"/>
          <ac:spMkLst>
            <pc:docMk/>
            <pc:sldMk cId="1995669426" sldId="270"/>
            <ac:spMk id="27" creationId="{C4C270DE-0BEB-4372-B440-7EADA6FAFA55}"/>
          </ac:spMkLst>
        </pc:spChg>
        <pc:spChg chg="add">
          <ac:chgData name="St. Jean, Austin" userId="a560d33f-5cf7-46af-9103-54931b11ef6c" providerId="ADAL" clId="{D1617DED-A374-41E9-BD6A-E484A9029811}" dt="2023-11-20T19:09:21.374" v="3484" actId="26606"/>
          <ac:spMkLst>
            <pc:docMk/>
            <pc:sldMk cId="1995669426" sldId="270"/>
            <ac:spMk id="29" creationId="{757ACA0C-8702-4043-8D4D-582EAEDF1CF8}"/>
          </ac:spMkLst>
        </pc:spChg>
        <pc:grpChg chg="add">
          <ac:chgData name="St. Jean, Austin" userId="a560d33f-5cf7-46af-9103-54931b11ef6c" providerId="ADAL" clId="{D1617DED-A374-41E9-BD6A-E484A9029811}" dt="2023-11-20T19:09:21.374" v="3484" actId="26606"/>
          <ac:grpSpMkLst>
            <pc:docMk/>
            <pc:sldMk cId="1995669426" sldId="270"/>
            <ac:grpSpMk id="12" creationId="{D92F9A1A-77F4-4E16-958B-64BB489FFEBC}"/>
          </ac:grpSpMkLst>
        </pc:grpChg>
        <pc:picChg chg="add mod modCrop">
          <ac:chgData name="St. Jean, Austin" userId="a560d33f-5cf7-46af-9103-54931b11ef6c" providerId="ADAL" clId="{D1617DED-A374-41E9-BD6A-E484A9029811}" dt="2023-11-20T19:14:03.007" v="3501" actId="14861"/>
          <ac:picMkLst>
            <pc:docMk/>
            <pc:sldMk cId="1995669426" sldId="270"/>
            <ac:picMk id="4" creationId="{A9791023-EC41-5D71-8653-12CCD82727F9}"/>
          </ac:picMkLst>
        </pc:picChg>
        <pc:picChg chg="add mod">
          <ac:chgData name="St. Jean, Austin" userId="a560d33f-5cf7-46af-9103-54931b11ef6c" providerId="ADAL" clId="{D1617DED-A374-41E9-BD6A-E484A9029811}" dt="2023-11-20T19:13:38.696" v="3490" actId="14861"/>
          <ac:picMkLst>
            <pc:docMk/>
            <pc:sldMk cId="1995669426" sldId="270"/>
            <ac:picMk id="5" creationId="{10407A3F-A1B4-5AFC-3BFF-C09FE028CACC}"/>
          </ac:picMkLst>
        </pc:picChg>
      </pc:sldChg>
      <pc:sldChg chg="modSp mod ord">
        <pc:chgData name="St. Jean, Austin" userId="a560d33f-5cf7-46af-9103-54931b11ef6c" providerId="ADAL" clId="{D1617DED-A374-41E9-BD6A-E484A9029811}" dt="2023-11-27T16:50:49.650" v="4639"/>
        <pc:sldMkLst>
          <pc:docMk/>
          <pc:sldMk cId="4182739883" sldId="271"/>
        </pc:sldMkLst>
        <pc:spChg chg="mod">
          <ac:chgData name="St. Jean, Austin" userId="a560d33f-5cf7-46af-9103-54931b11ef6c" providerId="ADAL" clId="{D1617DED-A374-41E9-BD6A-E484A9029811}" dt="2023-11-27T16:10:07.338" v="4635" actId="20577"/>
          <ac:spMkLst>
            <pc:docMk/>
            <pc:sldMk cId="4182739883" sldId="271"/>
            <ac:spMk id="3" creationId="{EB4250A8-AD3E-5F33-8DB5-FAF36F1469D8}"/>
          </ac:spMkLst>
        </pc:spChg>
      </pc:sldChg>
      <pc:sldChg chg="addSp modSp mod ord">
        <pc:chgData name="St. Jean, Austin" userId="a560d33f-5cf7-46af-9103-54931b11ef6c" providerId="ADAL" clId="{D1617DED-A374-41E9-BD6A-E484A9029811}" dt="2023-11-27T16:51:06.680" v="4647" actId="1076"/>
        <pc:sldMkLst>
          <pc:docMk/>
          <pc:sldMk cId="3776478915" sldId="272"/>
        </pc:sldMkLst>
        <pc:spChg chg="mod">
          <ac:chgData name="St. Jean, Austin" userId="a560d33f-5cf7-46af-9103-54931b11ef6c" providerId="ADAL" clId="{D1617DED-A374-41E9-BD6A-E484A9029811}" dt="2023-11-27T16:50:59.074" v="4643" actId="1076"/>
          <ac:spMkLst>
            <pc:docMk/>
            <pc:sldMk cId="3776478915" sldId="272"/>
            <ac:spMk id="2" creationId="{77935AC1-3A95-C520-DB3A-0B3C204D214C}"/>
          </ac:spMkLst>
        </pc:spChg>
        <pc:picChg chg="add mod">
          <ac:chgData name="St. Jean, Austin" userId="a560d33f-5cf7-46af-9103-54931b11ef6c" providerId="ADAL" clId="{D1617DED-A374-41E9-BD6A-E484A9029811}" dt="2023-11-27T16:51:06.680" v="4647" actId="1076"/>
          <ac:picMkLst>
            <pc:docMk/>
            <pc:sldMk cId="3776478915" sldId="272"/>
            <ac:picMk id="4" creationId="{012C45D6-26C9-2D2B-D02C-590CF5B53D2C}"/>
          </ac:picMkLst>
        </pc:picChg>
      </pc:sldChg>
      <pc:sldChg chg="modSp mod setBg">
        <pc:chgData name="St. Jean, Austin" userId="a560d33f-5cf7-46af-9103-54931b11ef6c" providerId="ADAL" clId="{D1617DED-A374-41E9-BD6A-E484A9029811}" dt="2023-11-27T15:30:36.469" v="4441" actId="27636"/>
        <pc:sldMkLst>
          <pc:docMk/>
          <pc:sldMk cId="4153655894" sldId="273"/>
        </pc:sldMkLst>
        <pc:spChg chg="mod">
          <ac:chgData name="St. Jean, Austin" userId="a560d33f-5cf7-46af-9103-54931b11ef6c" providerId="ADAL" clId="{D1617DED-A374-41E9-BD6A-E484A9029811}" dt="2023-11-27T15:30:36.469" v="4441" actId="27636"/>
          <ac:spMkLst>
            <pc:docMk/>
            <pc:sldMk cId="4153655894" sldId="273"/>
            <ac:spMk id="2" creationId="{AD460234-E9C8-BD4F-5BBD-4D362F26E08B}"/>
          </ac:spMkLst>
        </pc:spChg>
      </pc:sldChg>
      <pc:sldMasterChg chg="add del addSldLayout delSldLayout">
        <pc:chgData name="St. Jean, Austin" userId="a560d33f-5cf7-46af-9103-54931b11ef6c" providerId="ADAL" clId="{D1617DED-A374-41E9-BD6A-E484A9029811}" dt="2023-11-20T14:43:03.155" v="90" actId="26606"/>
        <pc:sldMasterMkLst>
          <pc:docMk/>
          <pc:sldMasterMk cId="1235902268" sldId="2147483648"/>
        </pc:sldMasterMkLst>
        <pc:sldLayoutChg chg="add del">
          <pc:chgData name="St. Jean, Austin" userId="a560d33f-5cf7-46af-9103-54931b11ef6c" providerId="ADAL" clId="{D1617DED-A374-41E9-BD6A-E484A9029811}" dt="2023-11-20T14:43:03.155" v="90" actId="26606"/>
          <pc:sldLayoutMkLst>
            <pc:docMk/>
            <pc:sldMasterMk cId="1235902268" sldId="2147483648"/>
            <pc:sldLayoutMk cId="106203218" sldId="2147483649"/>
          </pc:sldLayoutMkLst>
        </pc:sldLayoutChg>
        <pc:sldLayoutChg chg="add del">
          <pc:chgData name="St. Jean, Austin" userId="a560d33f-5cf7-46af-9103-54931b11ef6c" providerId="ADAL" clId="{D1617DED-A374-41E9-BD6A-E484A9029811}" dt="2023-11-20T14:43:03.155" v="90" actId="26606"/>
          <pc:sldLayoutMkLst>
            <pc:docMk/>
            <pc:sldMasterMk cId="1235902268" sldId="2147483648"/>
            <pc:sldLayoutMk cId="3005944784" sldId="2147483650"/>
          </pc:sldLayoutMkLst>
        </pc:sldLayoutChg>
        <pc:sldLayoutChg chg="add del">
          <pc:chgData name="St. Jean, Austin" userId="a560d33f-5cf7-46af-9103-54931b11ef6c" providerId="ADAL" clId="{D1617DED-A374-41E9-BD6A-E484A9029811}" dt="2023-11-20T14:43:03.155" v="90" actId="26606"/>
          <pc:sldLayoutMkLst>
            <pc:docMk/>
            <pc:sldMasterMk cId="1235902268" sldId="2147483648"/>
            <pc:sldLayoutMk cId="2824931709" sldId="2147483651"/>
          </pc:sldLayoutMkLst>
        </pc:sldLayoutChg>
        <pc:sldLayoutChg chg="add del">
          <pc:chgData name="St. Jean, Austin" userId="a560d33f-5cf7-46af-9103-54931b11ef6c" providerId="ADAL" clId="{D1617DED-A374-41E9-BD6A-E484A9029811}" dt="2023-11-20T14:43:03.155" v="90" actId="26606"/>
          <pc:sldLayoutMkLst>
            <pc:docMk/>
            <pc:sldMasterMk cId="1235902268" sldId="2147483648"/>
            <pc:sldLayoutMk cId="619523816" sldId="2147483652"/>
          </pc:sldLayoutMkLst>
        </pc:sldLayoutChg>
        <pc:sldLayoutChg chg="add del">
          <pc:chgData name="St. Jean, Austin" userId="a560d33f-5cf7-46af-9103-54931b11ef6c" providerId="ADAL" clId="{D1617DED-A374-41E9-BD6A-E484A9029811}" dt="2023-11-20T14:43:03.155" v="90" actId="26606"/>
          <pc:sldLayoutMkLst>
            <pc:docMk/>
            <pc:sldMasterMk cId="1235902268" sldId="2147483648"/>
            <pc:sldLayoutMk cId="1901252980" sldId="2147483653"/>
          </pc:sldLayoutMkLst>
        </pc:sldLayoutChg>
        <pc:sldLayoutChg chg="add del">
          <pc:chgData name="St. Jean, Austin" userId="a560d33f-5cf7-46af-9103-54931b11ef6c" providerId="ADAL" clId="{D1617DED-A374-41E9-BD6A-E484A9029811}" dt="2023-11-20T14:43:03.155" v="90" actId="26606"/>
          <pc:sldLayoutMkLst>
            <pc:docMk/>
            <pc:sldMasterMk cId="1235902268" sldId="2147483648"/>
            <pc:sldLayoutMk cId="1998543429" sldId="2147483654"/>
          </pc:sldLayoutMkLst>
        </pc:sldLayoutChg>
        <pc:sldLayoutChg chg="add del">
          <pc:chgData name="St. Jean, Austin" userId="a560d33f-5cf7-46af-9103-54931b11ef6c" providerId="ADAL" clId="{D1617DED-A374-41E9-BD6A-E484A9029811}" dt="2023-11-20T14:43:03.155" v="90" actId="26606"/>
          <pc:sldLayoutMkLst>
            <pc:docMk/>
            <pc:sldMasterMk cId="1235902268" sldId="2147483648"/>
            <pc:sldLayoutMk cId="3537368777" sldId="2147483655"/>
          </pc:sldLayoutMkLst>
        </pc:sldLayoutChg>
        <pc:sldLayoutChg chg="add del">
          <pc:chgData name="St. Jean, Austin" userId="a560d33f-5cf7-46af-9103-54931b11ef6c" providerId="ADAL" clId="{D1617DED-A374-41E9-BD6A-E484A9029811}" dt="2023-11-20T14:43:03.155" v="90" actId="26606"/>
          <pc:sldLayoutMkLst>
            <pc:docMk/>
            <pc:sldMasterMk cId="1235902268" sldId="2147483648"/>
            <pc:sldLayoutMk cId="1141675680" sldId="2147483656"/>
          </pc:sldLayoutMkLst>
        </pc:sldLayoutChg>
        <pc:sldLayoutChg chg="add del">
          <pc:chgData name="St. Jean, Austin" userId="a560d33f-5cf7-46af-9103-54931b11ef6c" providerId="ADAL" clId="{D1617DED-A374-41E9-BD6A-E484A9029811}" dt="2023-11-20T14:43:03.155" v="90" actId="26606"/>
          <pc:sldLayoutMkLst>
            <pc:docMk/>
            <pc:sldMasterMk cId="1235902268" sldId="2147483648"/>
            <pc:sldLayoutMk cId="1446968691" sldId="2147483657"/>
          </pc:sldLayoutMkLst>
        </pc:sldLayoutChg>
        <pc:sldLayoutChg chg="add del">
          <pc:chgData name="St. Jean, Austin" userId="a560d33f-5cf7-46af-9103-54931b11ef6c" providerId="ADAL" clId="{D1617DED-A374-41E9-BD6A-E484A9029811}" dt="2023-11-20T14:43:03.155" v="90" actId="26606"/>
          <pc:sldLayoutMkLst>
            <pc:docMk/>
            <pc:sldMasterMk cId="1235902268" sldId="2147483648"/>
            <pc:sldLayoutMk cId="1889266714" sldId="2147483658"/>
          </pc:sldLayoutMkLst>
        </pc:sldLayoutChg>
        <pc:sldLayoutChg chg="add del">
          <pc:chgData name="St. Jean, Austin" userId="a560d33f-5cf7-46af-9103-54931b11ef6c" providerId="ADAL" clId="{D1617DED-A374-41E9-BD6A-E484A9029811}" dt="2023-11-20T14:43:03.155" v="90" actId="26606"/>
          <pc:sldLayoutMkLst>
            <pc:docMk/>
            <pc:sldMasterMk cId="1235902268" sldId="2147483648"/>
            <pc:sldLayoutMk cId="3901574071" sldId="2147483659"/>
          </pc:sldLayoutMkLst>
        </pc:sldLayoutChg>
      </pc:sldMasterChg>
      <pc:sldMasterChg chg="add del replId addSldLayout delSldLayout">
        <pc:chgData name="St. Jean, Austin" userId="a560d33f-5cf7-46af-9103-54931b11ef6c" providerId="ADAL" clId="{D1617DED-A374-41E9-BD6A-E484A9029811}" dt="2023-11-20T14:42:55.749" v="81" actId="26606"/>
        <pc:sldMasterMkLst>
          <pc:docMk/>
          <pc:sldMasterMk cId="746064441" sldId="2147483660"/>
        </pc:sldMasterMkLst>
        <pc:sldLayoutChg chg="add del">
          <pc:chgData name="St. Jean, Austin" userId="a560d33f-5cf7-46af-9103-54931b11ef6c" providerId="ADAL" clId="{D1617DED-A374-41E9-BD6A-E484A9029811}" dt="2023-11-20T14:42:55.749" v="81" actId="26606"/>
          <pc:sldLayoutMkLst>
            <pc:docMk/>
            <pc:sldMasterMk cId="746064441" sldId="2147483660"/>
            <pc:sldLayoutMk cId="3723557421" sldId="2147483661"/>
          </pc:sldLayoutMkLst>
        </pc:sldLayoutChg>
        <pc:sldLayoutChg chg="add del replId">
          <pc:chgData name="St. Jean, Austin" userId="a560d33f-5cf7-46af-9103-54931b11ef6c" providerId="ADAL" clId="{D1617DED-A374-41E9-BD6A-E484A9029811}" dt="2023-11-20T14:42:55.749" v="81" actId="26606"/>
          <pc:sldLayoutMkLst>
            <pc:docMk/>
            <pc:sldMasterMk cId="746064441" sldId="2147483660"/>
            <pc:sldLayoutMk cId="1744973989" sldId="2147483662"/>
          </pc:sldLayoutMkLst>
        </pc:sldLayoutChg>
        <pc:sldLayoutChg chg="add del replId">
          <pc:chgData name="St. Jean, Austin" userId="a560d33f-5cf7-46af-9103-54931b11ef6c" providerId="ADAL" clId="{D1617DED-A374-41E9-BD6A-E484A9029811}" dt="2023-11-20T14:42:55.749" v="81" actId="26606"/>
          <pc:sldLayoutMkLst>
            <pc:docMk/>
            <pc:sldMasterMk cId="746064441" sldId="2147483660"/>
            <pc:sldLayoutMk cId="1665844198" sldId="2147483663"/>
          </pc:sldLayoutMkLst>
        </pc:sldLayoutChg>
        <pc:sldLayoutChg chg="add del replId">
          <pc:chgData name="St. Jean, Austin" userId="a560d33f-5cf7-46af-9103-54931b11ef6c" providerId="ADAL" clId="{D1617DED-A374-41E9-BD6A-E484A9029811}" dt="2023-11-20T14:42:55.749" v="81" actId="26606"/>
          <pc:sldLayoutMkLst>
            <pc:docMk/>
            <pc:sldMasterMk cId="746064441" sldId="2147483660"/>
            <pc:sldLayoutMk cId="4240584494" sldId="2147483664"/>
          </pc:sldLayoutMkLst>
        </pc:sldLayoutChg>
        <pc:sldLayoutChg chg="add del replId">
          <pc:chgData name="St. Jean, Austin" userId="a560d33f-5cf7-46af-9103-54931b11ef6c" providerId="ADAL" clId="{D1617DED-A374-41E9-BD6A-E484A9029811}" dt="2023-11-20T14:42:55.749" v="81" actId="26606"/>
          <pc:sldLayoutMkLst>
            <pc:docMk/>
            <pc:sldMasterMk cId="746064441" sldId="2147483660"/>
            <pc:sldLayoutMk cId="1432062332" sldId="2147483665"/>
          </pc:sldLayoutMkLst>
        </pc:sldLayoutChg>
        <pc:sldLayoutChg chg="add del replId">
          <pc:chgData name="St. Jean, Austin" userId="a560d33f-5cf7-46af-9103-54931b11ef6c" providerId="ADAL" clId="{D1617DED-A374-41E9-BD6A-E484A9029811}" dt="2023-11-20T14:42:55.749" v="81" actId="26606"/>
          <pc:sldLayoutMkLst>
            <pc:docMk/>
            <pc:sldMasterMk cId="746064441" sldId="2147483660"/>
            <pc:sldLayoutMk cId="3677323826" sldId="2147483666"/>
          </pc:sldLayoutMkLst>
        </pc:sldLayoutChg>
        <pc:sldLayoutChg chg="add del replId">
          <pc:chgData name="St. Jean, Austin" userId="a560d33f-5cf7-46af-9103-54931b11ef6c" providerId="ADAL" clId="{D1617DED-A374-41E9-BD6A-E484A9029811}" dt="2023-11-20T14:42:55.749" v="81" actId="26606"/>
          <pc:sldLayoutMkLst>
            <pc:docMk/>
            <pc:sldMasterMk cId="746064441" sldId="2147483660"/>
            <pc:sldLayoutMk cId="2444832918" sldId="2147483667"/>
          </pc:sldLayoutMkLst>
        </pc:sldLayoutChg>
        <pc:sldLayoutChg chg="add del replId">
          <pc:chgData name="St. Jean, Austin" userId="a560d33f-5cf7-46af-9103-54931b11ef6c" providerId="ADAL" clId="{D1617DED-A374-41E9-BD6A-E484A9029811}" dt="2023-11-20T14:42:55.749" v="81" actId="26606"/>
          <pc:sldLayoutMkLst>
            <pc:docMk/>
            <pc:sldMasterMk cId="746064441" sldId="2147483660"/>
            <pc:sldLayoutMk cId="2113586461" sldId="2147483668"/>
          </pc:sldLayoutMkLst>
        </pc:sldLayoutChg>
        <pc:sldLayoutChg chg="add del replId">
          <pc:chgData name="St. Jean, Austin" userId="a560d33f-5cf7-46af-9103-54931b11ef6c" providerId="ADAL" clId="{D1617DED-A374-41E9-BD6A-E484A9029811}" dt="2023-11-20T14:42:55.749" v="81" actId="26606"/>
          <pc:sldLayoutMkLst>
            <pc:docMk/>
            <pc:sldMasterMk cId="746064441" sldId="2147483660"/>
            <pc:sldLayoutMk cId="4485281" sldId="2147483669"/>
          </pc:sldLayoutMkLst>
        </pc:sldLayoutChg>
        <pc:sldLayoutChg chg="add del replId">
          <pc:chgData name="St. Jean, Austin" userId="a560d33f-5cf7-46af-9103-54931b11ef6c" providerId="ADAL" clId="{D1617DED-A374-41E9-BD6A-E484A9029811}" dt="2023-11-20T14:42:55.749" v="81" actId="26606"/>
          <pc:sldLayoutMkLst>
            <pc:docMk/>
            <pc:sldMasterMk cId="746064441" sldId="2147483660"/>
            <pc:sldLayoutMk cId="221520140" sldId="2147483670"/>
          </pc:sldLayoutMkLst>
        </pc:sldLayoutChg>
        <pc:sldLayoutChg chg="add del replId">
          <pc:chgData name="St. Jean, Austin" userId="a560d33f-5cf7-46af-9103-54931b11ef6c" providerId="ADAL" clId="{D1617DED-A374-41E9-BD6A-E484A9029811}" dt="2023-11-20T14:42:55.749" v="81" actId="26606"/>
          <pc:sldLayoutMkLst>
            <pc:docMk/>
            <pc:sldMasterMk cId="746064441" sldId="2147483660"/>
            <pc:sldLayoutMk cId="3818407924" sldId="2147483671"/>
          </pc:sldLayoutMkLst>
        </pc:sldLayoutChg>
      </pc:sldMasterChg>
      <pc:sldMasterChg chg="add del addSldLayout delSldLayout">
        <pc:chgData name="St. Jean, Austin" userId="a560d33f-5cf7-46af-9103-54931b11ef6c" providerId="ADAL" clId="{D1617DED-A374-41E9-BD6A-E484A9029811}" dt="2023-11-20T14:42:59.655" v="85" actId="26606"/>
        <pc:sldMasterMkLst>
          <pc:docMk/>
          <pc:sldMasterMk cId="3786203821" sldId="2147483673"/>
        </pc:sldMasterMkLst>
        <pc:sldLayoutChg chg="add del">
          <pc:chgData name="St. Jean, Austin" userId="a560d33f-5cf7-46af-9103-54931b11ef6c" providerId="ADAL" clId="{D1617DED-A374-41E9-BD6A-E484A9029811}" dt="2023-11-20T14:42:59.655" v="85" actId="26606"/>
          <pc:sldLayoutMkLst>
            <pc:docMk/>
            <pc:sldMasterMk cId="3786203821" sldId="2147483673"/>
            <pc:sldLayoutMk cId="1207550004" sldId="2147483662"/>
          </pc:sldLayoutMkLst>
        </pc:sldLayoutChg>
        <pc:sldLayoutChg chg="add del">
          <pc:chgData name="St. Jean, Austin" userId="a560d33f-5cf7-46af-9103-54931b11ef6c" providerId="ADAL" clId="{D1617DED-A374-41E9-BD6A-E484A9029811}" dt="2023-11-20T14:42:59.655" v="85" actId="26606"/>
          <pc:sldLayoutMkLst>
            <pc:docMk/>
            <pc:sldMasterMk cId="3786203821" sldId="2147483673"/>
            <pc:sldLayoutMk cId="3465311246" sldId="2147483663"/>
          </pc:sldLayoutMkLst>
        </pc:sldLayoutChg>
        <pc:sldLayoutChg chg="add del">
          <pc:chgData name="St. Jean, Austin" userId="a560d33f-5cf7-46af-9103-54931b11ef6c" providerId="ADAL" clId="{D1617DED-A374-41E9-BD6A-E484A9029811}" dt="2023-11-20T14:42:59.655" v="85" actId="26606"/>
          <pc:sldLayoutMkLst>
            <pc:docMk/>
            <pc:sldMasterMk cId="3786203821" sldId="2147483673"/>
            <pc:sldLayoutMk cId="155520476" sldId="2147483664"/>
          </pc:sldLayoutMkLst>
        </pc:sldLayoutChg>
        <pc:sldLayoutChg chg="add del">
          <pc:chgData name="St. Jean, Austin" userId="a560d33f-5cf7-46af-9103-54931b11ef6c" providerId="ADAL" clId="{D1617DED-A374-41E9-BD6A-E484A9029811}" dt="2023-11-20T14:42:59.655" v="85" actId="26606"/>
          <pc:sldLayoutMkLst>
            <pc:docMk/>
            <pc:sldMasterMk cId="3786203821" sldId="2147483673"/>
            <pc:sldLayoutMk cId="76068139" sldId="2147483665"/>
          </pc:sldLayoutMkLst>
        </pc:sldLayoutChg>
        <pc:sldLayoutChg chg="add del">
          <pc:chgData name="St. Jean, Austin" userId="a560d33f-5cf7-46af-9103-54931b11ef6c" providerId="ADAL" clId="{D1617DED-A374-41E9-BD6A-E484A9029811}" dt="2023-11-20T14:42:59.655" v="85" actId="26606"/>
          <pc:sldLayoutMkLst>
            <pc:docMk/>
            <pc:sldMasterMk cId="3786203821" sldId="2147483673"/>
            <pc:sldLayoutMk cId="3946015338" sldId="2147483666"/>
          </pc:sldLayoutMkLst>
        </pc:sldLayoutChg>
        <pc:sldLayoutChg chg="add del">
          <pc:chgData name="St. Jean, Austin" userId="a560d33f-5cf7-46af-9103-54931b11ef6c" providerId="ADAL" clId="{D1617DED-A374-41E9-BD6A-E484A9029811}" dt="2023-11-20T14:42:59.655" v="85" actId="26606"/>
          <pc:sldLayoutMkLst>
            <pc:docMk/>
            <pc:sldMasterMk cId="3786203821" sldId="2147483673"/>
            <pc:sldLayoutMk cId="616464618" sldId="2147483667"/>
          </pc:sldLayoutMkLst>
        </pc:sldLayoutChg>
        <pc:sldLayoutChg chg="add del">
          <pc:chgData name="St. Jean, Austin" userId="a560d33f-5cf7-46af-9103-54931b11ef6c" providerId="ADAL" clId="{D1617DED-A374-41E9-BD6A-E484A9029811}" dt="2023-11-20T14:42:59.655" v="85" actId="26606"/>
          <pc:sldLayoutMkLst>
            <pc:docMk/>
            <pc:sldMasterMk cId="3786203821" sldId="2147483673"/>
            <pc:sldLayoutMk cId="3170435318" sldId="2147483668"/>
          </pc:sldLayoutMkLst>
        </pc:sldLayoutChg>
        <pc:sldLayoutChg chg="add del">
          <pc:chgData name="St. Jean, Austin" userId="a560d33f-5cf7-46af-9103-54931b11ef6c" providerId="ADAL" clId="{D1617DED-A374-41E9-BD6A-E484A9029811}" dt="2023-11-20T14:42:59.655" v="85" actId="26606"/>
          <pc:sldLayoutMkLst>
            <pc:docMk/>
            <pc:sldMasterMk cId="3786203821" sldId="2147483673"/>
            <pc:sldLayoutMk cId="1306942155" sldId="2147483669"/>
          </pc:sldLayoutMkLst>
        </pc:sldLayoutChg>
        <pc:sldLayoutChg chg="add del">
          <pc:chgData name="St. Jean, Austin" userId="a560d33f-5cf7-46af-9103-54931b11ef6c" providerId="ADAL" clId="{D1617DED-A374-41E9-BD6A-E484A9029811}" dt="2023-11-20T14:42:59.655" v="85" actId="26606"/>
          <pc:sldLayoutMkLst>
            <pc:docMk/>
            <pc:sldMasterMk cId="3786203821" sldId="2147483673"/>
            <pc:sldLayoutMk cId="154516976" sldId="2147483670"/>
          </pc:sldLayoutMkLst>
        </pc:sldLayoutChg>
        <pc:sldLayoutChg chg="add del">
          <pc:chgData name="St. Jean, Austin" userId="a560d33f-5cf7-46af-9103-54931b11ef6c" providerId="ADAL" clId="{D1617DED-A374-41E9-BD6A-E484A9029811}" dt="2023-11-20T14:42:59.655" v="85" actId="26606"/>
          <pc:sldLayoutMkLst>
            <pc:docMk/>
            <pc:sldMasterMk cId="3786203821" sldId="2147483673"/>
            <pc:sldLayoutMk cId="781137870" sldId="2147483671"/>
          </pc:sldLayoutMkLst>
        </pc:sldLayoutChg>
        <pc:sldLayoutChg chg="add del">
          <pc:chgData name="St. Jean, Austin" userId="a560d33f-5cf7-46af-9103-54931b11ef6c" providerId="ADAL" clId="{D1617DED-A374-41E9-BD6A-E484A9029811}" dt="2023-11-20T14:42:59.655" v="85" actId="26606"/>
          <pc:sldLayoutMkLst>
            <pc:docMk/>
            <pc:sldMasterMk cId="3786203821" sldId="2147483673"/>
            <pc:sldLayoutMk cId="2932868526" sldId="2147483672"/>
          </pc:sldLayoutMkLst>
        </pc:sldLayoutChg>
      </pc:sldMasterChg>
      <pc:sldMasterChg chg="add addSldLayout">
        <pc:chgData name="St. Jean, Austin" userId="a560d33f-5cf7-46af-9103-54931b11ef6c" providerId="ADAL" clId="{D1617DED-A374-41E9-BD6A-E484A9029811}" dt="2023-11-20T14:43:03.155" v="90" actId="26606"/>
        <pc:sldMasterMkLst>
          <pc:docMk/>
          <pc:sldMasterMk cId="2418532461" sldId="2147483686"/>
        </pc:sldMasterMkLst>
        <pc:sldLayoutChg chg="add">
          <pc:chgData name="St. Jean, Austin" userId="a560d33f-5cf7-46af-9103-54931b11ef6c" providerId="ADAL" clId="{D1617DED-A374-41E9-BD6A-E484A9029811}" dt="2023-11-20T14:43:03.155" v="90" actId="26606"/>
          <pc:sldLayoutMkLst>
            <pc:docMk/>
            <pc:sldMasterMk cId="2418532461" sldId="2147483686"/>
            <pc:sldLayoutMk cId="1182017110" sldId="2147483675"/>
          </pc:sldLayoutMkLst>
        </pc:sldLayoutChg>
        <pc:sldLayoutChg chg="add">
          <pc:chgData name="St. Jean, Austin" userId="a560d33f-5cf7-46af-9103-54931b11ef6c" providerId="ADAL" clId="{D1617DED-A374-41E9-BD6A-E484A9029811}" dt="2023-11-20T14:43:03.155" v="90" actId="26606"/>
          <pc:sldLayoutMkLst>
            <pc:docMk/>
            <pc:sldMasterMk cId="2418532461" sldId="2147483686"/>
            <pc:sldLayoutMk cId="1058762090" sldId="2147483676"/>
          </pc:sldLayoutMkLst>
        </pc:sldLayoutChg>
        <pc:sldLayoutChg chg="add">
          <pc:chgData name="St. Jean, Austin" userId="a560d33f-5cf7-46af-9103-54931b11ef6c" providerId="ADAL" clId="{D1617DED-A374-41E9-BD6A-E484A9029811}" dt="2023-11-20T14:43:03.155" v="90" actId="26606"/>
          <pc:sldLayoutMkLst>
            <pc:docMk/>
            <pc:sldMasterMk cId="2418532461" sldId="2147483686"/>
            <pc:sldLayoutMk cId="1387297944" sldId="2147483677"/>
          </pc:sldLayoutMkLst>
        </pc:sldLayoutChg>
        <pc:sldLayoutChg chg="add">
          <pc:chgData name="St. Jean, Austin" userId="a560d33f-5cf7-46af-9103-54931b11ef6c" providerId="ADAL" clId="{D1617DED-A374-41E9-BD6A-E484A9029811}" dt="2023-11-20T14:43:03.155" v="90" actId="26606"/>
          <pc:sldLayoutMkLst>
            <pc:docMk/>
            <pc:sldMasterMk cId="2418532461" sldId="2147483686"/>
            <pc:sldLayoutMk cId="2010087785" sldId="2147483678"/>
          </pc:sldLayoutMkLst>
        </pc:sldLayoutChg>
        <pc:sldLayoutChg chg="add">
          <pc:chgData name="St. Jean, Austin" userId="a560d33f-5cf7-46af-9103-54931b11ef6c" providerId="ADAL" clId="{D1617DED-A374-41E9-BD6A-E484A9029811}" dt="2023-11-20T14:43:03.155" v="90" actId="26606"/>
          <pc:sldLayoutMkLst>
            <pc:docMk/>
            <pc:sldMasterMk cId="2418532461" sldId="2147483686"/>
            <pc:sldLayoutMk cId="3024703100" sldId="2147483679"/>
          </pc:sldLayoutMkLst>
        </pc:sldLayoutChg>
        <pc:sldLayoutChg chg="add">
          <pc:chgData name="St. Jean, Austin" userId="a560d33f-5cf7-46af-9103-54931b11ef6c" providerId="ADAL" clId="{D1617DED-A374-41E9-BD6A-E484A9029811}" dt="2023-11-20T14:43:03.155" v="90" actId="26606"/>
          <pc:sldLayoutMkLst>
            <pc:docMk/>
            <pc:sldMasterMk cId="2418532461" sldId="2147483686"/>
            <pc:sldLayoutMk cId="1681622326" sldId="2147483680"/>
          </pc:sldLayoutMkLst>
        </pc:sldLayoutChg>
        <pc:sldLayoutChg chg="add">
          <pc:chgData name="St. Jean, Austin" userId="a560d33f-5cf7-46af-9103-54931b11ef6c" providerId="ADAL" clId="{D1617DED-A374-41E9-BD6A-E484A9029811}" dt="2023-11-20T14:43:03.155" v="90" actId="26606"/>
          <pc:sldLayoutMkLst>
            <pc:docMk/>
            <pc:sldMasterMk cId="2418532461" sldId="2147483686"/>
            <pc:sldLayoutMk cId="1263879777" sldId="2147483681"/>
          </pc:sldLayoutMkLst>
        </pc:sldLayoutChg>
        <pc:sldLayoutChg chg="add">
          <pc:chgData name="St. Jean, Austin" userId="a560d33f-5cf7-46af-9103-54931b11ef6c" providerId="ADAL" clId="{D1617DED-A374-41E9-BD6A-E484A9029811}" dt="2023-11-20T14:43:03.155" v="90" actId="26606"/>
          <pc:sldLayoutMkLst>
            <pc:docMk/>
            <pc:sldMasterMk cId="2418532461" sldId="2147483686"/>
            <pc:sldLayoutMk cId="881408281" sldId="2147483682"/>
          </pc:sldLayoutMkLst>
        </pc:sldLayoutChg>
        <pc:sldLayoutChg chg="add">
          <pc:chgData name="St. Jean, Austin" userId="a560d33f-5cf7-46af-9103-54931b11ef6c" providerId="ADAL" clId="{D1617DED-A374-41E9-BD6A-E484A9029811}" dt="2023-11-20T14:43:03.155" v="90" actId="26606"/>
          <pc:sldLayoutMkLst>
            <pc:docMk/>
            <pc:sldMasterMk cId="2418532461" sldId="2147483686"/>
            <pc:sldLayoutMk cId="2828730667" sldId="2147483683"/>
          </pc:sldLayoutMkLst>
        </pc:sldLayoutChg>
        <pc:sldLayoutChg chg="add">
          <pc:chgData name="St. Jean, Austin" userId="a560d33f-5cf7-46af-9103-54931b11ef6c" providerId="ADAL" clId="{D1617DED-A374-41E9-BD6A-E484A9029811}" dt="2023-11-20T14:43:03.155" v="90" actId="26606"/>
          <pc:sldLayoutMkLst>
            <pc:docMk/>
            <pc:sldMasterMk cId="2418532461" sldId="2147483686"/>
            <pc:sldLayoutMk cId="1756881170" sldId="2147483684"/>
          </pc:sldLayoutMkLst>
        </pc:sldLayoutChg>
        <pc:sldLayoutChg chg="add">
          <pc:chgData name="St. Jean, Austin" userId="a560d33f-5cf7-46af-9103-54931b11ef6c" providerId="ADAL" clId="{D1617DED-A374-41E9-BD6A-E484A9029811}" dt="2023-11-20T14:43:03.155" v="90" actId="26606"/>
          <pc:sldLayoutMkLst>
            <pc:docMk/>
            <pc:sldMasterMk cId="2418532461" sldId="2147483686"/>
            <pc:sldLayoutMk cId="2357964674" sldId="2147483685"/>
          </pc:sldLayoutMkLst>
        </pc:sldLayoutChg>
      </pc:sldMasterChg>
      <pc:sldMasterChg chg="add del addSldLayout delSldLayout">
        <pc:chgData name="St. Jean, Austin" userId="a560d33f-5cf7-46af-9103-54931b11ef6c" providerId="ADAL" clId="{D1617DED-A374-41E9-BD6A-E484A9029811}" dt="2023-11-20T14:43:03.124" v="89" actId="26606"/>
        <pc:sldMasterMkLst>
          <pc:docMk/>
          <pc:sldMasterMk cId="4232309772" sldId="2147483699"/>
        </pc:sldMasterMkLst>
        <pc:sldLayoutChg chg="add del">
          <pc:chgData name="St. Jean, Austin" userId="a560d33f-5cf7-46af-9103-54931b11ef6c" providerId="ADAL" clId="{D1617DED-A374-41E9-BD6A-E484A9029811}" dt="2023-11-20T14:43:03.124" v="89" actId="26606"/>
          <pc:sldLayoutMkLst>
            <pc:docMk/>
            <pc:sldMasterMk cId="4232309772" sldId="2147483699"/>
            <pc:sldLayoutMk cId="1522646559" sldId="2147483688"/>
          </pc:sldLayoutMkLst>
        </pc:sldLayoutChg>
        <pc:sldLayoutChg chg="add del">
          <pc:chgData name="St. Jean, Austin" userId="a560d33f-5cf7-46af-9103-54931b11ef6c" providerId="ADAL" clId="{D1617DED-A374-41E9-BD6A-E484A9029811}" dt="2023-11-20T14:43:03.124" v="89" actId="26606"/>
          <pc:sldLayoutMkLst>
            <pc:docMk/>
            <pc:sldMasterMk cId="4232309772" sldId="2147483699"/>
            <pc:sldLayoutMk cId="1036054222" sldId="2147483689"/>
          </pc:sldLayoutMkLst>
        </pc:sldLayoutChg>
        <pc:sldLayoutChg chg="add del">
          <pc:chgData name="St. Jean, Austin" userId="a560d33f-5cf7-46af-9103-54931b11ef6c" providerId="ADAL" clId="{D1617DED-A374-41E9-BD6A-E484A9029811}" dt="2023-11-20T14:43:03.124" v="89" actId="26606"/>
          <pc:sldLayoutMkLst>
            <pc:docMk/>
            <pc:sldMasterMk cId="4232309772" sldId="2147483699"/>
            <pc:sldLayoutMk cId="2748616392" sldId="2147483690"/>
          </pc:sldLayoutMkLst>
        </pc:sldLayoutChg>
        <pc:sldLayoutChg chg="add del">
          <pc:chgData name="St. Jean, Austin" userId="a560d33f-5cf7-46af-9103-54931b11ef6c" providerId="ADAL" clId="{D1617DED-A374-41E9-BD6A-E484A9029811}" dt="2023-11-20T14:43:03.124" v="89" actId="26606"/>
          <pc:sldLayoutMkLst>
            <pc:docMk/>
            <pc:sldMasterMk cId="4232309772" sldId="2147483699"/>
            <pc:sldLayoutMk cId="3237180507" sldId="2147483691"/>
          </pc:sldLayoutMkLst>
        </pc:sldLayoutChg>
        <pc:sldLayoutChg chg="add del">
          <pc:chgData name="St. Jean, Austin" userId="a560d33f-5cf7-46af-9103-54931b11ef6c" providerId="ADAL" clId="{D1617DED-A374-41E9-BD6A-E484A9029811}" dt="2023-11-20T14:43:03.124" v="89" actId="26606"/>
          <pc:sldLayoutMkLst>
            <pc:docMk/>
            <pc:sldMasterMk cId="4232309772" sldId="2147483699"/>
            <pc:sldLayoutMk cId="194625866" sldId="2147483692"/>
          </pc:sldLayoutMkLst>
        </pc:sldLayoutChg>
        <pc:sldLayoutChg chg="add del">
          <pc:chgData name="St. Jean, Austin" userId="a560d33f-5cf7-46af-9103-54931b11ef6c" providerId="ADAL" clId="{D1617DED-A374-41E9-BD6A-E484A9029811}" dt="2023-11-20T14:43:03.124" v="89" actId="26606"/>
          <pc:sldLayoutMkLst>
            <pc:docMk/>
            <pc:sldMasterMk cId="4232309772" sldId="2147483699"/>
            <pc:sldLayoutMk cId="3328230998" sldId="2147483693"/>
          </pc:sldLayoutMkLst>
        </pc:sldLayoutChg>
        <pc:sldLayoutChg chg="add del">
          <pc:chgData name="St. Jean, Austin" userId="a560d33f-5cf7-46af-9103-54931b11ef6c" providerId="ADAL" clId="{D1617DED-A374-41E9-BD6A-E484A9029811}" dt="2023-11-20T14:43:03.124" v="89" actId="26606"/>
          <pc:sldLayoutMkLst>
            <pc:docMk/>
            <pc:sldMasterMk cId="4232309772" sldId="2147483699"/>
            <pc:sldLayoutMk cId="911692976" sldId="2147483694"/>
          </pc:sldLayoutMkLst>
        </pc:sldLayoutChg>
        <pc:sldLayoutChg chg="add del">
          <pc:chgData name="St. Jean, Austin" userId="a560d33f-5cf7-46af-9103-54931b11ef6c" providerId="ADAL" clId="{D1617DED-A374-41E9-BD6A-E484A9029811}" dt="2023-11-20T14:43:03.124" v="89" actId="26606"/>
          <pc:sldLayoutMkLst>
            <pc:docMk/>
            <pc:sldMasterMk cId="4232309772" sldId="2147483699"/>
            <pc:sldLayoutMk cId="3821964901" sldId="2147483695"/>
          </pc:sldLayoutMkLst>
        </pc:sldLayoutChg>
        <pc:sldLayoutChg chg="add del">
          <pc:chgData name="St. Jean, Austin" userId="a560d33f-5cf7-46af-9103-54931b11ef6c" providerId="ADAL" clId="{D1617DED-A374-41E9-BD6A-E484A9029811}" dt="2023-11-20T14:43:03.124" v="89" actId="26606"/>
          <pc:sldLayoutMkLst>
            <pc:docMk/>
            <pc:sldMasterMk cId="4232309772" sldId="2147483699"/>
            <pc:sldLayoutMk cId="3498558019" sldId="2147483696"/>
          </pc:sldLayoutMkLst>
        </pc:sldLayoutChg>
        <pc:sldLayoutChg chg="add del">
          <pc:chgData name="St. Jean, Austin" userId="a560d33f-5cf7-46af-9103-54931b11ef6c" providerId="ADAL" clId="{D1617DED-A374-41E9-BD6A-E484A9029811}" dt="2023-11-20T14:43:03.124" v="89" actId="26606"/>
          <pc:sldLayoutMkLst>
            <pc:docMk/>
            <pc:sldMasterMk cId="4232309772" sldId="2147483699"/>
            <pc:sldLayoutMk cId="3038694386" sldId="2147483697"/>
          </pc:sldLayoutMkLst>
        </pc:sldLayoutChg>
        <pc:sldLayoutChg chg="add del">
          <pc:chgData name="St. Jean, Austin" userId="a560d33f-5cf7-46af-9103-54931b11ef6c" providerId="ADAL" clId="{D1617DED-A374-41E9-BD6A-E484A9029811}" dt="2023-11-20T14:43:03.124" v="89" actId="26606"/>
          <pc:sldLayoutMkLst>
            <pc:docMk/>
            <pc:sldMasterMk cId="4232309772" sldId="2147483699"/>
            <pc:sldLayoutMk cId="2891962870" sldId="2147483698"/>
          </pc:sldLayoutMkLst>
        </pc:sldLayoutChg>
      </pc:sldMasterChg>
      <pc:sldMasterChg chg="add del addSldLayout delSldLayout">
        <pc:chgData name="St. Jean, Austin" userId="a560d33f-5cf7-46af-9103-54931b11ef6c" providerId="ADAL" clId="{D1617DED-A374-41E9-BD6A-E484A9029811}" dt="2023-11-20T14:43:01.311" v="87" actId="26606"/>
        <pc:sldMasterMkLst>
          <pc:docMk/>
          <pc:sldMasterMk cId="2582349486" sldId="2147483712"/>
        </pc:sldMasterMkLst>
        <pc:sldLayoutChg chg="add del">
          <pc:chgData name="St. Jean, Austin" userId="a560d33f-5cf7-46af-9103-54931b11ef6c" providerId="ADAL" clId="{D1617DED-A374-41E9-BD6A-E484A9029811}" dt="2023-11-20T14:43:01.311" v="87" actId="26606"/>
          <pc:sldLayoutMkLst>
            <pc:docMk/>
            <pc:sldMasterMk cId="2582349486" sldId="2147483712"/>
            <pc:sldLayoutMk cId="217795065" sldId="2147483701"/>
          </pc:sldLayoutMkLst>
        </pc:sldLayoutChg>
        <pc:sldLayoutChg chg="add del">
          <pc:chgData name="St. Jean, Austin" userId="a560d33f-5cf7-46af-9103-54931b11ef6c" providerId="ADAL" clId="{D1617DED-A374-41E9-BD6A-E484A9029811}" dt="2023-11-20T14:43:01.311" v="87" actId="26606"/>
          <pc:sldLayoutMkLst>
            <pc:docMk/>
            <pc:sldMasterMk cId="2582349486" sldId="2147483712"/>
            <pc:sldLayoutMk cId="341891301" sldId="2147483702"/>
          </pc:sldLayoutMkLst>
        </pc:sldLayoutChg>
        <pc:sldLayoutChg chg="add del">
          <pc:chgData name="St. Jean, Austin" userId="a560d33f-5cf7-46af-9103-54931b11ef6c" providerId="ADAL" clId="{D1617DED-A374-41E9-BD6A-E484A9029811}" dt="2023-11-20T14:43:01.311" v="87" actId="26606"/>
          <pc:sldLayoutMkLst>
            <pc:docMk/>
            <pc:sldMasterMk cId="2582349486" sldId="2147483712"/>
            <pc:sldLayoutMk cId="33221083" sldId="2147483703"/>
          </pc:sldLayoutMkLst>
        </pc:sldLayoutChg>
        <pc:sldLayoutChg chg="add del">
          <pc:chgData name="St. Jean, Austin" userId="a560d33f-5cf7-46af-9103-54931b11ef6c" providerId="ADAL" clId="{D1617DED-A374-41E9-BD6A-E484A9029811}" dt="2023-11-20T14:43:01.311" v="87" actId="26606"/>
          <pc:sldLayoutMkLst>
            <pc:docMk/>
            <pc:sldMasterMk cId="2582349486" sldId="2147483712"/>
            <pc:sldLayoutMk cId="3605519646" sldId="2147483704"/>
          </pc:sldLayoutMkLst>
        </pc:sldLayoutChg>
        <pc:sldLayoutChg chg="add del">
          <pc:chgData name="St. Jean, Austin" userId="a560d33f-5cf7-46af-9103-54931b11ef6c" providerId="ADAL" clId="{D1617DED-A374-41E9-BD6A-E484A9029811}" dt="2023-11-20T14:43:01.311" v="87" actId="26606"/>
          <pc:sldLayoutMkLst>
            <pc:docMk/>
            <pc:sldMasterMk cId="2582349486" sldId="2147483712"/>
            <pc:sldLayoutMk cId="3259129378" sldId="2147483705"/>
          </pc:sldLayoutMkLst>
        </pc:sldLayoutChg>
        <pc:sldLayoutChg chg="add del">
          <pc:chgData name="St. Jean, Austin" userId="a560d33f-5cf7-46af-9103-54931b11ef6c" providerId="ADAL" clId="{D1617DED-A374-41E9-BD6A-E484A9029811}" dt="2023-11-20T14:43:01.311" v="87" actId="26606"/>
          <pc:sldLayoutMkLst>
            <pc:docMk/>
            <pc:sldMasterMk cId="2582349486" sldId="2147483712"/>
            <pc:sldLayoutMk cId="2341597216" sldId="2147483706"/>
          </pc:sldLayoutMkLst>
        </pc:sldLayoutChg>
        <pc:sldLayoutChg chg="add del">
          <pc:chgData name="St. Jean, Austin" userId="a560d33f-5cf7-46af-9103-54931b11ef6c" providerId="ADAL" clId="{D1617DED-A374-41E9-BD6A-E484A9029811}" dt="2023-11-20T14:43:01.311" v="87" actId="26606"/>
          <pc:sldLayoutMkLst>
            <pc:docMk/>
            <pc:sldMasterMk cId="2582349486" sldId="2147483712"/>
            <pc:sldLayoutMk cId="1728525022" sldId="2147483707"/>
          </pc:sldLayoutMkLst>
        </pc:sldLayoutChg>
        <pc:sldLayoutChg chg="add del">
          <pc:chgData name="St. Jean, Austin" userId="a560d33f-5cf7-46af-9103-54931b11ef6c" providerId="ADAL" clId="{D1617DED-A374-41E9-BD6A-E484A9029811}" dt="2023-11-20T14:43:01.311" v="87" actId="26606"/>
          <pc:sldLayoutMkLst>
            <pc:docMk/>
            <pc:sldMasterMk cId="2582349486" sldId="2147483712"/>
            <pc:sldLayoutMk cId="3798325088" sldId="2147483708"/>
          </pc:sldLayoutMkLst>
        </pc:sldLayoutChg>
        <pc:sldLayoutChg chg="add del">
          <pc:chgData name="St. Jean, Austin" userId="a560d33f-5cf7-46af-9103-54931b11ef6c" providerId="ADAL" clId="{D1617DED-A374-41E9-BD6A-E484A9029811}" dt="2023-11-20T14:43:01.311" v="87" actId="26606"/>
          <pc:sldLayoutMkLst>
            <pc:docMk/>
            <pc:sldMasterMk cId="2582349486" sldId="2147483712"/>
            <pc:sldLayoutMk cId="3418718060" sldId="2147483709"/>
          </pc:sldLayoutMkLst>
        </pc:sldLayoutChg>
        <pc:sldLayoutChg chg="add del">
          <pc:chgData name="St. Jean, Austin" userId="a560d33f-5cf7-46af-9103-54931b11ef6c" providerId="ADAL" clId="{D1617DED-A374-41E9-BD6A-E484A9029811}" dt="2023-11-20T14:43:01.311" v="87" actId="26606"/>
          <pc:sldLayoutMkLst>
            <pc:docMk/>
            <pc:sldMasterMk cId="2582349486" sldId="2147483712"/>
            <pc:sldLayoutMk cId="3913974551" sldId="2147483710"/>
          </pc:sldLayoutMkLst>
        </pc:sldLayoutChg>
        <pc:sldLayoutChg chg="add del">
          <pc:chgData name="St. Jean, Austin" userId="a560d33f-5cf7-46af-9103-54931b11ef6c" providerId="ADAL" clId="{D1617DED-A374-41E9-BD6A-E484A9029811}" dt="2023-11-20T14:43:01.311" v="87" actId="26606"/>
          <pc:sldLayoutMkLst>
            <pc:docMk/>
            <pc:sldMasterMk cId="2582349486" sldId="2147483712"/>
            <pc:sldLayoutMk cId="2083237058" sldId="2147483711"/>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913655-08E2-4BEC-BA81-59A9AFA4953A}"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CA"/>
        </a:p>
      </dgm:t>
    </dgm:pt>
    <dgm:pt modelId="{A65939BF-3370-4EF5-9F7B-2B8A457B98C7}">
      <dgm:prSet/>
      <dgm:spPr>
        <a:solidFill>
          <a:srgbClr val="1D9A78"/>
        </a:solidFill>
        <a:ln>
          <a:noFill/>
        </a:ln>
      </dgm:spPr>
      <dgm:t>
        <a:bodyPr/>
        <a:lstStyle/>
        <a:p>
          <a:r>
            <a:rPr lang="en-US" dirty="0"/>
            <a:t>What is Facial recognition technology</a:t>
          </a:r>
          <a:endParaRPr lang="en-CA" dirty="0"/>
        </a:p>
      </dgm:t>
    </dgm:pt>
    <dgm:pt modelId="{A94B9589-2B45-404A-A557-224FCCDB93A7}" type="parTrans" cxnId="{E69D988F-DD9D-43A7-ACB3-6D4955E9140E}">
      <dgm:prSet/>
      <dgm:spPr/>
      <dgm:t>
        <a:bodyPr/>
        <a:lstStyle/>
        <a:p>
          <a:endParaRPr lang="en-CA"/>
        </a:p>
      </dgm:t>
    </dgm:pt>
    <dgm:pt modelId="{72F1982C-C551-459D-B39E-170F9FEAAFF4}" type="sibTrans" cxnId="{E69D988F-DD9D-43A7-ACB3-6D4955E9140E}">
      <dgm:prSet/>
      <dgm:spPr/>
      <dgm:t>
        <a:bodyPr/>
        <a:lstStyle/>
        <a:p>
          <a:endParaRPr lang="en-CA"/>
        </a:p>
      </dgm:t>
    </dgm:pt>
    <dgm:pt modelId="{33CFD846-7DD7-40AE-A853-9EC42833DB12}">
      <dgm:prSet/>
      <dgm:spPr>
        <a:ln>
          <a:noFill/>
        </a:ln>
      </dgm:spPr>
      <dgm:t>
        <a:bodyPr/>
        <a:lstStyle/>
        <a:p>
          <a:r>
            <a:rPr lang="en-US"/>
            <a:t>How is it used in our common day</a:t>
          </a:r>
          <a:endParaRPr lang="en-CA"/>
        </a:p>
      </dgm:t>
    </dgm:pt>
    <dgm:pt modelId="{BE7789C4-A971-498A-AD82-2F23D240F1FC}" type="parTrans" cxnId="{46B1D6EA-F8E8-42F0-902F-8E33BC006771}">
      <dgm:prSet/>
      <dgm:spPr/>
      <dgm:t>
        <a:bodyPr/>
        <a:lstStyle/>
        <a:p>
          <a:endParaRPr lang="en-CA"/>
        </a:p>
      </dgm:t>
    </dgm:pt>
    <dgm:pt modelId="{87D87F6A-31BC-4EB1-8E41-E112E215DB63}" type="sibTrans" cxnId="{46B1D6EA-F8E8-42F0-902F-8E33BC006771}">
      <dgm:prSet/>
      <dgm:spPr/>
      <dgm:t>
        <a:bodyPr/>
        <a:lstStyle/>
        <a:p>
          <a:endParaRPr lang="en-CA"/>
        </a:p>
      </dgm:t>
    </dgm:pt>
    <dgm:pt modelId="{8862AAD4-DBCB-4B27-9A84-20549114CFAE}">
      <dgm:prSet/>
      <dgm:spPr>
        <a:ln>
          <a:noFill/>
        </a:ln>
      </dgm:spPr>
      <dgm:t>
        <a:bodyPr/>
        <a:lstStyle/>
        <a:p>
          <a:r>
            <a:rPr lang="en-US"/>
            <a:t>Phones and their impact on the technology</a:t>
          </a:r>
          <a:endParaRPr lang="en-CA"/>
        </a:p>
      </dgm:t>
    </dgm:pt>
    <dgm:pt modelId="{67765A16-5DB0-4FFC-8138-FE6D5E625624}" type="parTrans" cxnId="{FACAC089-05A6-4377-975E-108695C6ED68}">
      <dgm:prSet/>
      <dgm:spPr/>
      <dgm:t>
        <a:bodyPr/>
        <a:lstStyle/>
        <a:p>
          <a:endParaRPr lang="en-CA"/>
        </a:p>
      </dgm:t>
    </dgm:pt>
    <dgm:pt modelId="{54B7F808-7A3C-43F3-9561-C3DDF093E7CF}" type="sibTrans" cxnId="{FACAC089-05A6-4377-975E-108695C6ED68}">
      <dgm:prSet/>
      <dgm:spPr/>
      <dgm:t>
        <a:bodyPr/>
        <a:lstStyle/>
        <a:p>
          <a:endParaRPr lang="en-CA"/>
        </a:p>
      </dgm:t>
    </dgm:pt>
    <dgm:pt modelId="{14291C8C-0FBA-4CF0-8A8A-1D576CC5281F}">
      <dgm:prSet/>
      <dgm:spPr>
        <a:ln>
          <a:noFill/>
        </a:ln>
      </dgm:spPr>
      <dgm:t>
        <a:bodyPr/>
        <a:lstStyle/>
        <a:p>
          <a:r>
            <a:rPr lang="en-US"/>
            <a:t>How does it work</a:t>
          </a:r>
          <a:endParaRPr lang="en-CA"/>
        </a:p>
      </dgm:t>
    </dgm:pt>
    <dgm:pt modelId="{3BCABC0A-13D2-43C9-A867-B684B4A57695}" type="parTrans" cxnId="{E9F20AB9-4E1B-4E36-81EA-9E64536267AD}">
      <dgm:prSet/>
      <dgm:spPr/>
      <dgm:t>
        <a:bodyPr/>
        <a:lstStyle/>
        <a:p>
          <a:endParaRPr lang="en-CA"/>
        </a:p>
      </dgm:t>
    </dgm:pt>
    <dgm:pt modelId="{78AF8B27-E628-4B5C-88AD-4FC06CDC7E78}" type="sibTrans" cxnId="{E9F20AB9-4E1B-4E36-81EA-9E64536267AD}">
      <dgm:prSet/>
      <dgm:spPr/>
      <dgm:t>
        <a:bodyPr/>
        <a:lstStyle/>
        <a:p>
          <a:endParaRPr lang="en-CA"/>
        </a:p>
      </dgm:t>
    </dgm:pt>
    <dgm:pt modelId="{7C75758B-5FA1-4BE5-8F82-A35C8B1F7BD4}">
      <dgm:prSet/>
      <dgm:spPr>
        <a:ln>
          <a:noFill/>
        </a:ln>
      </dgm:spPr>
      <dgm:t>
        <a:bodyPr/>
        <a:lstStyle/>
        <a:p>
          <a:r>
            <a:rPr lang="en-US" dirty="0"/>
            <a:t>What are the dangers and Concerns</a:t>
          </a:r>
          <a:endParaRPr lang="en-CA" dirty="0"/>
        </a:p>
      </dgm:t>
    </dgm:pt>
    <dgm:pt modelId="{0F801CB3-33FB-4BFF-9DC8-EE13DBD1D64B}" type="parTrans" cxnId="{E4DD8D26-F7B1-4ACA-B9FA-9556B807816C}">
      <dgm:prSet/>
      <dgm:spPr/>
      <dgm:t>
        <a:bodyPr/>
        <a:lstStyle/>
        <a:p>
          <a:endParaRPr lang="en-CA"/>
        </a:p>
      </dgm:t>
    </dgm:pt>
    <dgm:pt modelId="{40714184-671E-4563-ADCA-1E0C3534F930}" type="sibTrans" cxnId="{E4DD8D26-F7B1-4ACA-B9FA-9556B807816C}">
      <dgm:prSet/>
      <dgm:spPr/>
      <dgm:t>
        <a:bodyPr/>
        <a:lstStyle/>
        <a:p>
          <a:endParaRPr lang="en-CA"/>
        </a:p>
      </dgm:t>
    </dgm:pt>
    <dgm:pt modelId="{FD22965A-3B13-4DB7-B2CE-C17E5B607FD0}">
      <dgm:prSet/>
      <dgm:spPr>
        <a:ln>
          <a:noFill/>
        </a:ln>
      </dgm:spPr>
      <dgm:t>
        <a:bodyPr/>
        <a:lstStyle/>
        <a:p>
          <a:r>
            <a:rPr lang="en-US"/>
            <a:t>Deepfakes what are they</a:t>
          </a:r>
          <a:endParaRPr lang="en-CA"/>
        </a:p>
      </dgm:t>
    </dgm:pt>
    <dgm:pt modelId="{F5923E4D-8BC5-4575-B16B-100297117740}" type="parTrans" cxnId="{07FA2AFB-2C74-47E5-9E91-61469ED5168D}">
      <dgm:prSet/>
      <dgm:spPr/>
      <dgm:t>
        <a:bodyPr/>
        <a:lstStyle/>
        <a:p>
          <a:endParaRPr lang="en-CA"/>
        </a:p>
      </dgm:t>
    </dgm:pt>
    <dgm:pt modelId="{EB274BEE-6448-4635-B97A-2A93C49B9A3D}" type="sibTrans" cxnId="{07FA2AFB-2C74-47E5-9E91-61469ED5168D}">
      <dgm:prSet/>
      <dgm:spPr/>
      <dgm:t>
        <a:bodyPr/>
        <a:lstStyle/>
        <a:p>
          <a:endParaRPr lang="en-CA"/>
        </a:p>
      </dgm:t>
    </dgm:pt>
    <dgm:pt modelId="{19E93FEA-1553-4C14-B052-0489D0EF18ED}">
      <dgm:prSet/>
      <dgm:spPr>
        <a:ln>
          <a:noFill/>
        </a:ln>
      </dgm:spPr>
      <dgm:t>
        <a:bodyPr/>
        <a:lstStyle/>
        <a:p>
          <a:r>
            <a:rPr lang="en-US"/>
            <a:t>How do they work</a:t>
          </a:r>
          <a:endParaRPr lang="en-CA"/>
        </a:p>
      </dgm:t>
    </dgm:pt>
    <dgm:pt modelId="{88861C0B-AA81-42EF-BD79-2FC50192BF3A}" type="parTrans" cxnId="{A73EDC1E-CC25-4679-99E6-EE50B7133A12}">
      <dgm:prSet/>
      <dgm:spPr/>
      <dgm:t>
        <a:bodyPr/>
        <a:lstStyle/>
        <a:p>
          <a:endParaRPr lang="en-CA"/>
        </a:p>
      </dgm:t>
    </dgm:pt>
    <dgm:pt modelId="{BE151872-576E-4FA3-BE77-84FFD79E66A2}" type="sibTrans" cxnId="{A73EDC1E-CC25-4679-99E6-EE50B7133A12}">
      <dgm:prSet/>
      <dgm:spPr/>
      <dgm:t>
        <a:bodyPr/>
        <a:lstStyle/>
        <a:p>
          <a:endParaRPr lang="en-CA"/>
        </a:p>
      </dgm:t>
    </dgm:pt>
    <dgm:pt modelId="{08AD68C2-A521-4AC4-8D2F-6F1BD3DAF3AE}">
      <dgm:prSet/>
      <dgm:spPr/>
      <dgm:t>
        <a:bodyPr/>
        <a:lstStyle/>
        <a:p>
          <a:endParaRPr lang="en-CA"/>
        </a:p>
      </dgm:t>
    </dgm:pt>
    <dgm:pt modelId="{51BDD10F-C9A5-4BC6-8828-21D232B904B6}" type="parTrans" cxnId="{C2EE9736-8D14-4796-A7E3-BE9BE855A7B8}">
      <dgm:prSet/>
      <dgm:spPr/>
      <dgm:t>
        <a:bodyPr/>
        <a:lstStyle/>
        <a:p>
          <a:endParaRPr lang="en-CA"/>
        </a:p>
      </dgm:t>
    </dgm:pt>
    <dgm:pt modelId="{A9C1502C-8ED6-46AF-A1EF-F570420AB63C}" type="sibTrans" cxnId="{C2EE9736-8D14-4796-A7E3-BE9BE855A7B8}">
      <dgm:prSet/>
      <dgm:spPr/>
      <dgm:t>
        <a:bodyPr/>
        <a:lstStyle/>
        <a:p>
          <a:endParaRPr lang="en-CA"/>
        </a:p>
      </dgm:t>
    </dgm:pt>
    <dgm:pt modelId="{3C181EC3-453C-47DE-8407-9A194366A554}" type="pres">
      <dgm:prSet presAssocID="{C3913655-08E2-4BEC-BA81-59A9AFA4953A}" presName="Name0" presStyleCnt="0">
        <dgm:presLayoutVars>
          <dgm:chMax val="7"/>
          <dgm:chPref val="7"/>
          <dgm:dir/>
        </dgm:presLayoutVars>
      </dgm:prSet>
      <dgm:spPr/>
    </dgm:pt>
    <dgm:pt modelId="{A596DB4F-E30B-444F-B479-B54E95882197}" type="pres">
      <dgm:prSet presAssocID="{C3913655-08E2-4BEC-BA81-59A9AFA4953A}" presName="Name1" presStyleCnt="0"/>
      <dgm:spPr/>
    </dgm:pt>
    <dgm:pt modelId="{3B612E5C-B953-4ACC-AEAF-C8E5AF495C40}" type="pres">
      <dgm:prSet presAssocID="{C3913655-08E2-4BEC-BA81-59A9AFA4953A}" presName="cycle" presStyleCnt="0"/>
      <dgm:spPr/>
    </dgm:pt>
    <dgm:pt modelId="{FC024A5F-2AE0-4B41-AB46-635350F4D21B}" type="pres">
      <dgm:prSet presAssocID="{C3913655-08E2-4BEC-BA81-59A9AFA4953A}" presName="srcNode" presStyleLbl="node1" presStyleIdx="0" presStyleCnt="7"/>
      <dgm:spPr/>
    </dgm:pt>
    <dgm:pt modelId="{BCC23718-C534-457B-8237-5E3BB6C3997E}" type="pres">
      <dgm:prSet presAssocID="{C3913655-08E2-4BEC-BA81-59A9AFA4953A}" presName="conn" presStyleLbl="parChTrans1D2" presStyleIdx="0" presStyleCnt="1"/>
      <dgm:spPr/>
    </dgm:pt>
    <dgm:pt modelId="{D9A1CFAD-053B-43AC-BB90-F0BC9117D52D}" type="pres">
      <dgm:prSet presAssocID="{C3913655-08E2-4BEC-BA81-59A9AFA4953A}" presName="extraNode" presStyleLbl="node1" presStyleIdx="0" presStyleCnt="7"/>
      <dgm:spPr/>
    </dgm:pt>
    <dgm:pt modelId="{4FF2FBF5-8E03-4361-9A4C-B66B4FB04D6A}" type="pres">
      <dgm:prSet presAssocID="{C3913655-08E2-4BEC-BA81-59A9AFA4953A}" presName="dstNode" presStyleLbl="node1" presStyleIdx="0" presStyleCnt="7"/>
      <dgm:spPr/>
    </dgm:pt>
    <dgm:pt modelId="{D5FB3206-E121-4D1D-BDBD-20949E28BEEF}" type="pres">
      <dgm:prSet presAssocID="{A65939BF-3370-4EF5-9F7B-2B8A457B98C7}" presName="text_1" presStyleLbl="node1" presStyleIdx="0" presStyleCnt="7">
        <dgm:presLayoutVars>
          <dgm:bulletEnabled val="1"/>
        </dgm:presLayoutVars>
      </dgm:prSet>
      <dgm:spPr/>
    </dgm:pt>
    <dgm:pt modelId="{90C579A1-C30C-4307-9979-8A3CD99AC020}" type="pres">
      <dgm:prSet presAssocID="{A65939BF-3370-4EF5-9F7B-2B8A457B98C7}" presName="accent_1" presStyleCnt="0"/>
      <dgm:spPr/>
    </dgm:pt>
    <dgm:pt modelId="{AD198364-58AF-42A3-9C30-D407470CF3C1}" type="pres">
      <dgm:prSet presAssocID="{A65939BF-3370-4EF5-9F7B-2B8A457B98C7}" presName="accentRepeatNode" presStyleLbl="solidFgAcc1" presStyleIdx="0" presStyleCnt="7"/>
      <dgm:spPr/>
    </dgm:pt>
    <dgm:pt modelId="{D1D9A12F-0321-4F9E-BF79-C1E325E6A9D2}" type="pres">
      <dgm:prSet presAssocID="{33CFD846-7DD7-40AE-A853-9EC42833DB12}" presName="text_2" presStyleLbl="node1" presStyleIdx="1" presStyleCnt="7">
        <dgm:presLayoutVars>
          <dgm:bulletEnabled val="1"/>
        </dgm:presLayoutVars>
      </dgm:prSet>
      <dgm:spPr/>
    </dgm:pt>
    <dgm:pt modelId="{FF42F0E7-0960-44BF-858E-D4204D24506F}" type="pres">
      <dgm:prSet presAssocID="{33CFD846-7DD7-40AE-A853-9EC42833DB12}" presName="accent_2" presStyleCnt="0"/>
      <dgm:spPr/>
    </dgm:pt>
    <dgm:pt modelId="{F944AD87-81FF-458D-907A-16D270A6F564}" type="pres">
      <dgm:prSet presAssocID="{33CFD846-7DD7-40AE-A853-9EC42833DB12}" presName="accentRepeatNode" presStyleLbl="solidFgAcc1" presStyleIdx="1" presStyleCnt="7"/>
      <dgm:spPr/>
    </dgm:pt>
    <dgm:pt modelId="{81D349D0-912F-4776-A419-95E184D04E26}" type="pres">
      <dgm:prSet presAssocID="{8862AAD4-DBCB-4B27-9A84-20549114CFAE}" presName="text_3" presStyleLbl="node1" presStyleIdx="2" presStyleCnt="7">
        <dgm:presLayoutVars>
          <dgm:bulletEnabled val="1"/>
        </dgm:presLayoutVars>
      </dgm:prSet>
      <dgm:spPr/>
    </dgm:pt>
    <dgm:pt modelId="{218F0F8D-A761-47B5-98EE-44B69737F623}" type="pres">
      <dgm:prSet presAssocID="{8862AAD4-DBCB-4B27-9A84-20549114CFAE}" presName="accent_3" presStyleCnt="0"/>
      <dgm:spPr/>
    </dgm:pt>
    <dgm:pt modelId="{3A69EF7D-455E-406A-8960-54226FEE6034}" type="pres">
      <dgm:prSet presAssocID="{8862AAD4-DBCB-4B27-9A84-20549114CFAE}" presName="accentRepeatNode" presStyleLbl="solidFgAcc1" presStyleIdx="2" presStyleCnt="7"/>
      <dgm:spPr/>
    </dgm:pt>
    <dgm:pt modelId="{11A1D9E9-AFB4-49EF-BB12-87A598D0019F}" type="pres">
      <dgm:prSet presAssocID="{14291C8C-0FBA-4CF0-8A8A-1D576CC5281F}" presName="text_4" presStyleLbl="node1" presStyleIdx="3" presStyleCnt="7">
        <dgm:presLayoutVars>
          <dgm:bulletEnabled val="1"/>
        </dgm:presLayoutVars>
      </dgm:prSet>
      <dgm:spPr/>
    </dgm:pt>
    <dgm:pt modelId="{D2B1426F-C71F-4B2A-BA1A-1A4C397B6CE0}" type="pres">
      <dgm:prSet presAssocID="{14291C8C-0FBA-4CF0-8A8A-1D576CC5281F}" presName="accent_4" presStyleCnt="0"/>
      <dgm:spPr/>
    </dgm:pt>
    <dgm:pt modelId="{8849369C-867C-457B-84D8-C6F5B9D3127A}" type="pres">
      <dgm:prSet presAssocID="{14291C8C-0FBA-4CF0-8A8A-1D576CC5281F}" presName="accentRepeatNode" presStyleLbl="solidFgAcc1" presStyleIdx="3" presStyleCnt="7"/>
      <dgm:spPr/>
    </dgm:pt>
    <dgm:pt modelId="{1ECBE0AE-4D41-45D8-A67A-DC1587C24520}" type="pres">
      <dgm:prSet presAssocID="{7C75758B-5FA1-4BE5-8F82-A35C8B1F7BD4}" presName="text_5" presStyleLbl="node1" presStyleIdx="4" presStyleCnt="7">
        <dgm:presLayoutVars>
          <dgm:bulletEnabled val="1"/>
        </dgm:presLayoutVars>
      </dgm:prSet>
      <dgm:spPr/>
    </dgm:pt>
    <dgm:pt modelId="{8DF612DF-4E34-4AD3-A486-EE6EE3E2565F}" type="pres">
      <dgm:prSet presAssocID="{7C75758B-5FA1-4BE5-8F82-A35C8B1F7BD4}" presName="accent_5" presStyleCnt="0"/>
      <dgm:spPr/>
    </dgm:pt>
    <dgm:pt modelId="{55810B57-7572-429B-BCDF-E211C66D64F1}" type="pres">
      <dgm:prSet presAssocID="{7C75758B-5FA1-4BE5-8F82-A35C8B1F7BD4}" presName="accentRepeatNode" presStyleLbl="solidFgAcc1" presStyleIdx="4" presStyleCnt="7"/>
      <dgm:spPr/>
    </dgm:pt>
    <dgm:pt modelId="{29201186-3650-410A-96E1-5EF8D6E28DB7}" type="pres">
      <dgm:prSet presAssocID="{FD22965A-3B13-4DB7-B2CE-C17E5B607FD0}" presName="text_6" presStyleLbl="node1" presStyleIdx="5" presStyleCnt="7">
        <dgm:presLayoutVars>
          <dgm:bulletEnabled val="1"/>
        </dgm:presLayoutVars>
      </dgm:prSet>
      <dgm:spPr/>
    </dgm:pt>
    <dgm:pt modelId="{171A5229-B2AD-4FED-8DB2-A5204E9861D3}" type="pres">
      <dgm:prSet presAssocID="{FD22965A-3B13-4DB7-B2CE-C17E5B607FD0}" presName="accent_6" presStyleCnt="0"/>
      <dgm:spPr/>
    </dgm:pt>
    <dgm:pt modelId="{C00C6ECA-DFE0-47C5-8117-939E892EBE1D}" type="pres">
      <dgm:prSet presAssocID="{FD22965A-3B13-4DB7-B2CE-C17E5B607FD0}" presName="accentRepeatNode" presStyleLbl="solidFgAcc1" presStyleIdx="5" presStyleCnt="7"/>
      <dgm:spPr/>
    </dgm:pt>
    <dgm:pt modelId="{8AF7D84C-4D40-4C10-9D0D-7E54B3785E54}" type="pres">
      <dgm:prSet presAssocID="{19E93FEA-1553-4C14-B052-0489D0EF18ED}" presName="text_7" presStyleLbl="node1" presStyleIdx="6" presStyleCnt="7">
        <dgm:presLayoutVars>
          <dgm:bulletEnabled val="1"/>
        </dgm:presLayoutVars>
      </dgm:prSet>
      <dgm:spPr/>
    </dgm:pt>
    <dgm:pt modelId="{1E71CE99-AD43-40BD-B8E0-27E80D66C6BA}" type="pres">
      <dgm:prSet presAssocID="{19E93FEA-1553-4C14-B052-0489D0EF18ED}" presName="accent_7" presStyleCnt="0"/>
      <dgm:spPr/>
    </dgm:pt>
    <dgm:pt modelId="{9D22C7F1-0F5B-4583-992F-975B4F83A500}" type="pres">
      <dgm:prSet presAssocID="{19E93FEA-1553-4C14-B052-0489D0EF18ED}" presName="accentRepeatNode" presStyleLbl="solidFgAcc1" presStyleIdx="6" presStyleCnt="7"/>
      <dgm:spPr/>
    </dgm:pt>
  </dgm:ptLst>
  <dgm:cxnLst>
    <dgm:cxn modelId="{A73EDC1E-CC25-4679-99E6-EE50B7133A12}" srcId="{C3913655-08E2-4BEC-BA81-59A9AFA4953A}" destId="{19E93FEA-1553-4C14-B052-0489D0EF18ED}" srcOrd="6" destOrd="0" parTransId="{88861C0B-AA81-42EF-BD79-2FC50192BF3A}" sibTransId="{BE151872-576E-4FA3-BE77-84FFD79E66A2}"/>
    <dgm:cxn modelId="{52CE681F-C818-4BAD-A02A-4217A3D3866C}" type="presOf" srcId="{19E93FEA-1553-4C14-B052-0489D0EF18ED}" destId="{8AF7D84C-4D40-4C10-9D0D-7E54B3785E54}" srcOrd="0" destOrd="0" presId="urn:microsoft.com/office/officeart/2008/layout/VerticalCurvedList"/>
    <dgm:cxn modelId="{E4DD8D26-F7B1-4ACA-B9FA-9556B807816C}" srcId="{C3913655-08E2-4BEC-BA81-59A9AFA4953A}" destId="{7C75758B-5FA1-4BE5-8F82-A35C8B1F7BD4}" srcOrd="4" destOrd="0" parTransId="{0F801CB3-33FB-4BFF-9DC8-EE13DBD1D64B}" sibTransId="{40714184-671E-4563-ADCA-1E0C3534F930}"/>
    <dgm:cxn modelId="{7C8E8133-9487-40D3-AEBE-8DEB88C130DA}" type="presOf" srcId="{7C75758B-5FA1-4BE5-8F82-A35C8B1F7BD4}" destId="{1ECBE0AE-4D41-45D8-A67A-DC1587C24520}" srcOrd="0" destOrd="0" presId="urn:microsoft.com/office/officeart/2008/layout/VerticalCurvedList"/>
    <dgm:cxn modelId="{C2EE9736-8D14-4796-A7E3-BE9BE855A7B8}" srcId="{C3913655-08E2-4BEC-BA81-59A9AFA4953A}" destId="{08AD68C2-A521-4AC4-8D2F-6F1BD3DAF3AE}" srcOrd="7" destOrd="0" parTransId="{51BDD10F-C9A5-4BC6-8828-21D232B904B6}" sibTransId="{A9C1502C-8ED6-46AF-A1EF-F570420AB63C}"/>
    <dgm:cxn modelId="{ED8D293F-1AC6-4674-880F-B5E44E1DA9CF}" type="presOf" srcId="{FD22965A-3B13-4DB7-B2CE-C17E5B607FD0}" destId="{29201186-3650-410A-96E1-5EF8D6E28DB7}" srcOrd="0" destOrd="0" presId="urn:microsoft.com/office/officeart/2008/layout/VerticalCurvedList"/>
    <dgm:cxn modelId="{AEB39169-489D-4331-AF84-16C55ACBF27B}" type="presOf" srcId="{8862AAD4-DBCB-4B27-9A84-20549114CFAE}" destId="{81D349D0-912F-4776-A419-95E184D04E26}" srcOrd="0" destOrd="0" presId="urn:microsoft.com/office/officeart/2008/layout/VerticalCurvedList"/>
    <dgm:cxn modelId="{3365814D-1F35-4373-BB1F-E733323D2E9D}" type="presOf" srcId="{72F1982C-C551-459D-B39E-170F9FEAAFF4}" destId="{BCC23718-C534-457B-8237-5E3BB6C3997E}" srcOrd="0" destOrd="0" presId="urn:microsoft.com/office/officeart/2008/layout/VerticalCurvedList"/>
    <dgm:cxn modelId="{6C9EB074-C80E-4D02-9C61-DF94C8929A3F}" type="presOf" srcId="{C3913655-08E2-4BEC-BA81-59A9AFA4953A}" destId="{3C181EC3-453C-47DE-8407-9A194366A554}" srcOrd="0" destOrd="0" presId="urn:microsoft.com/office/officeart/2008/layout/VerticalCurvedList"/>
    <dgm:cxn modelId="{044F5C7A-3326-461E-9A61-6F95F18FA54D}" type="presOf" srcId="{14291C8C-0FBA-4CF0-8A8A-1D576CC5281F}" destId="{11A1D9E9-AFB4-49EF-BB12-87A598D0019F}" srcOrd="0" destOrd="0" presId="urn:microsoft.com/office/officeart/2008/layout/VerticalCurvedList"/>
    <dgm:cxn modelId="{FACAC089-05A6-4377-975E-108695C6ED68}" srcId="{C3913655-08E2-4BEC-BA81-59A9AFA4953A}" destId="{8862AAD4-DBCB-4B27-9A84-20549114CFAE}" srcOrd="2" destOrd="0" parTransId="{67765A16-5DB0-4FFC-8138-FE6D5E625624}" sibTransId="{54B7F808-7A3C-43F3-9561-C3DDF093E7CF}"/>
    <dgm:cxn modelId="{E69D988F-DD9D-43A7-ACB3-6D4955E9140E}" srcId="{C3913655-08E2-4BEC-BA81-59A9AFA4953A}" destId="{A65939BF-3370-4EF5-9F7B-2B8A457B98C7}" srcOrd="0" destOrd="0" parTransId="{A94B9589-2B45-404A-A557-224FCCDB93A7}" sibTransId="{72F1982C-C551-459D-B39E-170F9FEAAFF4}"/>
    <dgm:cxn modelId="{0EA690A2-5C5D-4B70-BA40-3CB26C8CCBA5}" type="presOf" srcId="{A65939BF-3370-4EF5-9F7B-2B8A457B98C7}" destId="{D5FB3206-E121-4D1D-BDBD-20949E28BEEF}" srcOrd="0" destOrd="0" presId="urn:microsoft.com/office/officeart/2008/layout/VerticalCurvedList"/>
    <dgm:cxn modelId="{E9F20AB9-4E1B-4E36-81EA-9E64536267AD}" srcId="{C3913655-08E2-4BEC-BA81-59A9AFA4953A}" destId="{14291C8C-0FBA-4CF0-8A8A-1D576CC5281F}" srcOrd="3" destOrd="0" parTransId="{3BCABC0A-13D2-43C9-A867-B684B4A57695}" sibTransId="{78AF8B27-E628-4B5C-88AD-4FC06CDC7E78}"/>
    <dgm:cxn modelId="{7BC662CB-AF49-4C26-9556-C16E21E2A59B}" type="presOf" srcId="{33CFD846-7DD7-40AE-A853-9EC42833DB12}" destId="{D1D9A12F-0321-4F9E-BF79-C1E325E6A9D2}" srcOrd="0" destOrd="0" presId="urn:microsoft.com/office/officeart/2008/layout/VerticalCurvedList"/>
    <dgm:cxn modelId="{46B1D6EA-F8E8-42F0-902F-8E33BC006771}" srcId="{C3913655-08E2-4BEC-BA81-59A9AFA4953A}" destId="{33CFD846-7DD7-40AE-A853-9EC42833DB12}" srcOrd="1" destOrd="0" parTransId="{BE7789C4-A971-498A-AD82-2F23D240F1FC}" sibTransId="{87D87F6A-31BC-4EB1-8E41-E112E215DB63}"/>
    <dgm:cxn modelId="{07FA2AFB-2C74-47E5-9E91-61469ED5168D}" srcId="{C3913655-08E2-4BEC-BA81-59A9AFA4953A}" destId="{FD22965A-3B13-4DB7-B2CE-C17E5B607FD0}" srcOrd="5" destOrd="0" parTransId="{F5923E4D-8BC5-4575-B16B-100297117740}" sibTransId="{EB274BEE-6448-4635-B97A-2A93C49B9A3D}"/>
    <dgm:cxn modelId="{0AC76CBF-AD07-466A-9359-21FB643E6FE4}" type="presParOf" srcId="{3C181EC3-453C-47DE-8407-9A194366A554}" destId="{A596DB4F-E30B-444F-B479-B54E95882197}" srcOrd="0" destOrd="0" presId="urn:microsoft.com/office/officeart/2008/layout/VerticalCurvedList"/>
    <dgm:cxn modelId="{DCA81D4E-0115-458D-908C-48940BE10EF1}" type="presParOf" srcId="{A596DB4F-E30B-444F-B479-B54E95882197}" destId="{3B612E5C-B953-4ACC-AEAF-C8E5AF495C40}" srcOrd="0" destOrd="0" presId="urn:microsoft.com/office/officeart/2008/layout/VerticalCurvedList"/>
    <dgm:cxn modelId="{AC8889DF-A08A-4D06-B0C4-0D69F5D63C30}" type="presParOf" srcId="{3B612E5C-B953-4ACC-AEAF-C8E5AF495C40}" destId="{FC024A5F-2AE0-4B41-AB46-635350F4D21B}" srcOrd="0" destOrd="0" presId="urn:microsoft.com/office/officeart/2008/layout/VerticalCurvedList"/>
    <dgm:cxn modelId="{AADECC36-7A06-4F08-8CB9-E3D5DC66F7FC}" type="presParOf" srcId="{3B612E5C-B953-4ACC-AEAF-C8E5AF495C40}" destId="{BCC23718-C534-457B-8237-5E3BB6C3997E}" srcOrd="1" destOrd="0" presId="urn:microsoft.com/office/officeart/2008/layout/VerticalCurvedList"/>
    <dgm:cxn modelId="{A0292826-976E-42EC-AA3E-4FE4106ECA85}" type="presParOf" srcId="{3B612E5C-B953-4ACC-AEAF-C8E5AF495C40}" destId="{D9A1CFAD-053B-43AC-BB90-F0BC9117D52D}" srcOrd="2" destOrd="0" presId="urn:microsoft.com/office/officeart/2008/layout/VerticalCurvedList"/>
    <dgm:cxn modelId="{9E3302E3-B609-452A-9FAB-295FEACD9518}" type="presParOf" srcId="{3B612E5C-B953-4ACC-AEAF-C8E5AF495C40}" destId="{4FF2FBF5-8E03-4361-9A4C-B66B4FB04D6A}" srcOrd="3" destOrd="0" presId="urn:microsoft.com/office/officeart/2008/layout/VerticalCurvedList"/>
    <dgm:cxn modelId="{7C24C9E3-57E1-42C1-BE65-6FCEACAF1BF7}" type="presParOf" srcId="{A596DB4F-E30B-444F-B479-B54E95882197}" destId="{D5FB3206-E121-4D1D-BDBD-20949E28BEEF}" srcOrd="1" destOrd="0" presId="urn:microsoft.com/office/officeart/2008/layout/VerticalCurvedList"/>
    <dgm:cxn modelId="{6598718C-314F-44FC-83E9-640BEB12CFD4}" type="presParOf" srcId="{A596DB4F-E30B-444F-B479-B54E95882197}" destId="{90C579A1-C30C-4307-9979-8A3CD99AC020}" srcOrd="2" destOrd="0" presId="urn:microsoft.com/office/officeart/2008/layout/VerticalCurvedList"/>
    <dgm:cxn modelId="{A621185A-722D-4878-866B-55F9E8C9AED8}" type="presParOf" srcId="{90C579A1-C30C-4307-9979-8A3CD99AC020}" destId="{AD198364-58AF-42A3-9C30-D407470CF3C1}" srcOrd="0" destOrd="0" presId="urn:microsoft.com/office/officeart/2008/layout/VerticalCurvedList"/>
    <dgm:cxn modelId="{E5EF7306-6CB9-4090-B3BF-A6B5D49D36FA}" type="presParOf" srcId="{A596DB4F-E30B-444F-B479-B54E95882197}" destId="{D1D9A12F-0321-4F9E-BF79-C1E325E6A9D2}" srcOrd="3" destOrd="0" presId="urn:microsoft.com/office/officeart/2008/layout/VerticalCurvedList"/>
    <dgm:cxn modelId="{89E7D0BD-7A7C-4404-9CDD-7C5293518A8B}" type="presParOf" srcId="{A596DB4F-E30B-444F-B479-B54E95882197}" destId="{FF42F0E7-0960-44BF-858E-D4204D24506F}" srcOrd="4" destOrd="0" presId="urn:microsoft.com/office/officeart/2008/layout/VerticalCurvedList"/>
    <dgm:cxn modelId="{2EB68469-22E9-4024-AAB8-4D745263075E}" type="presParOf" srcId="{FF42F0E7-0960-44BF-858E-D4204D24506F}" destId="{F944AD87-81FF-458D-907A-16D270A6F564}" srcOrd="0" destOrd="0" presId="urn:microsoft.com/office/officeart/2008/layout/VerticalCurvedList"/>
    <dgm:cxn modelId="{998153B1-E9F2-433F-AB51-29BB1298790B}" type="presParOf" srcId="{A596DB4F-E30B-444F-B479-B54E95882197}" destId="{81D349D0-912F-4776-A419-95E184D04E26}" srcOrd="5" destOrd="0" presId="urn:microsoft.com/office/officeart/2008/layout/VerticalCurvedList"/>
    <dgm:cxn modelId="{646AB4E9-A444-49EF-88E2-D9852AE83C9E}" type="presParOf" srcId="{A596DB4F-E30B-444F-B479-B54E95882197}" destId="{218F0F8D-A761-47B5-98EE-44B69737F623}" srcOrd="6" destOrd="0" presId="urn:microsoft.com/office/officeart/2008/layout/VerticalCurvedList"/>
    <dgm:cxn modelId="{B31729E0-4642-4DE5-AC91-C664F6F3EB04}" type="presParOf" srcId="{218F0F8D-A761-47B5-98EE-44B69737F623}" destId="{3A69EF7D-455E-406A-8960-54226FEE6034}" srcOrd="0" destOrd="0" presId="urn:microsoft.com/office/officeart/2008/layout/VerticalCurvedList"/>
    <dgm:cxn modelId="{39A96CFB-AED6-48D0-B1FF-98AB571CED15}" type="presParOf" srcId="{A596DB4F-E30B-444F-B479-B54E95882197}" destId="{11A1D9E9-AFB4-49EF-BB12-87A598D0019F}" srcOrd="7" destOrd="0" presId="urn:microsoft.com/office/officeart/2008/layout/VerticalCurvedList"/>
    <dgm:cxn modelId="{3EBD0A38-263F-469E-8EEC-DA3202EA5150}" type="presParOf" srcId="{A596DB4F-E30B-444F-B479-B54E95882197}" destId="{D2B1426F-C71F-4B2A-BA1A-1A4C397B6CE0}" srcOrd="8" destOrd="0" presId="urn:microsoft.com/office/officeart/2008/layout/VerticalCurvedList"/>
    <dgm:cxn modelId="{60D17112-256B-4017-BBFC-06D2F6E2085F}" type="presParOf" srcId="{D2B1426F-C71F-4B2A-BA1A-1A4C397B6CE0}" destId="{8849369C-867C-457B-84D8-C6F5B9D3127A}" srcOrd="0" destOrd="0" presId="urn:microsoft.com/office/officeart/2008/layout/VerticalCurvedList"/>
    <dgm:cxn modelId="{04855F88-2E78-4B7E-9317-794CB0125A40}" type="presParOf" srcId="{A596DB4F-E30B-444F-B479-B54E95882197}" destId="{1ECBE0AE-4D41-45D8-A67A-DC1587C24520}" srcOrd="9" destOrd="0" presId="urn:microsoft.com/office/officeart/2008/layout/VerticalCurvedList"/>
    <dgm:cxn modelId="{BE8BA19E-F59D-4DD0-B2A2-4D0CC9DEC0E0}" type="presParOf" srcId="{A596DB4F-E30B-444F-B479-B54E95882197}" destId="{8DF612DF-4E34-4AD3-A486-EE6EE3E2565F}" srcOrd="10" destOrd="0" presId="urn:microsoft.com/office/officeart/2008/layout/VerticalCurvedList"/>
    <dgm:cxn modelId="{399E91D2-B7AF-49CE-895D-0F3C605E1962}" type="presParOf" srcId="{8DF612DF-4E34-4AD3-A486-EE6EE3E2565F}" destId="{55810B57-7572-429B-BCDF-E211C66D64F1}" srcOrd="0" destOrd="0" presId="urn:microsoft.com/office/officeart/2008/layout/VerticalCurvedList"/>
    <dgm:cxn modelId="{5D696462-7C30-4EA0-B3C8-65990F7B066A}" type="presParOf" srcId="{A596DB4F-E30B-444F-B479-B54E95882197}" destId="{29201186-3650-410A-96E1-5EF8D6E28DB7}" srcOrd="11" destOrd="0" presId="urn:microsoft.com/office/officeart/2008/layout/VerticalCurvedList"/>
    <dgm:cxn modelId="{246D61E5-F16B-4147-BF1A-C6C415D14B76}" type="presParOf" srcId="{A596DB4F-E30B-444F-B479-B54E95882197}" destId="{171A5229-B2AD-4FED-8DB2-A5204E9861D3}" srcOrd="12" destOrd="0" presId="urn:microsoft.com/office/officeart/2008/layout/VerticalCurvedList"/>
    <dgm:cxn modelId="{7943520E-03E8-45D9-812D-6002755630D0}" type="presParOf" srcId="{171A5229-B2AD-4FED-8DB2-A5204E9861D3}" destId="{C00C6ECA-DFE0-47C5-8117-939E892EBE1D}" srcOrd="0" destOrd="0" presId="urn:microsoft.com/office/officeart/2008/layout/VerticalCurvedList"/>
    <dgm:cxn modelId="{5CBEED80-B667-4C2B-BF82-45047EB11BA5}" type="presParOf" srcId="{A596DB4F-E30B-444F-B479-B54E95882197}" destId="{8AF7D84C-4D40-4C10-9D0D-7E54B3785E54}" srcOrd="13" destOrd="0" presId="urn:microsoft.com/office/officeart/2008/layout/VerticalCurvedList"/>
    <dgm:cxn modelId="{CFDA178E-3CC5-48BB-A28F-5F8C3236CB70}" type="presParOf" srcId="{A596DB4F-E30B-444F-B479-B54E95882197}" destId="{1E71CE99-AD43-40BD-B8E0-27E80D66C6BA}" srcOrd="14" destOrd="0" presId="urn:microsoft.com/office/officeart/2008/layout/VerticalCurvedList"/>
    <dgm:cxn modelId="{4F1E004D-92D3-4E00-BE3E-D064FB8AE163}" type="presParOf" srcId="{1E71CE99-AD43-40BD-B8E0-27E80D66C6BA}" destId="{9D22C7F1-0F5B-4583-992F-975B4F83A500}"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680B04A-087B-4A06-9761-A7A870A7D368}"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CA"/>
        </a:p>
      </dgm:t>
    </dgm:pt>
    <dgm:pt modelId="{0C2A2955-B3B2-4F9A-AD82-31A63DCA6974}">
      <dgm:prSet/>
      <dgm:spPr>
        <a:ln>
          <a:noFill/>
        </a:ln>
      </dgm:spPr>
      <dgm:t>
        <a:bodyPr/>
        <a:lstStyle/>
        <a:p>
          <a:r>
            <a:rPr lang="en-US" dirty="0"/>
            <a:t>Phone are the most common point of entry for most people</a:t>
          </a:r>
          <a:endParaRPr lang="en-CA" dirty="0"/>
        </a:p>
      </dgm:t>
    </dgm:pt>
    <dgm:pt modelId="{77878E8C-CCED-4370-A8A4-1B2C77791C27}" type="parTrans" cxnId="{05E0DF1E-6CCB-40F7-9491-C5C78FAB7E58}">
      <dgm:prSet/>
      <dgm:spPr/>
      <dgm:t>
        <a:bodyPr/>
        <a:lstStyle/>
        <a:p>
          <a:endParaRPr lang="en-CA"/>
        </a:p>
      </dgm:t>
    </dgm:pt>
    <dgm:pt modelId="{FC42DE62-B0AD-4894-9285-67AACFFEFDA5}" type="sibTrans" cxnId="{05E0DF1E-6CCB-40F7-9491-C5C78FAB7E58}">
      <dgm:prSet/>
      <dgm:spPr/>
      <dgm:t>
        <a:bodyPr/>
        <a:lstStyle/>
        <a:p>
          <a:endParaRPr lang="en-CA"/>
        </a:p>
      </dgm:t>
    </dgm:pt>
    <dgm:pt modelId="{81C3B280-91FC-48FF-86B1-F57DDA05595D}">
      <dgm:prSet/>
      <dgm:spPr>
        <a:ln>
          <a:noFill/>
        </a:ln>
      </dgm:spPr>
      <dgm:t>
        <a:bodyPr/>
        <a:lstStyle/>
        <a:p>
          <a:r>
            <a:rPr lang="en-US" dirty="0"/>
            <a:t>Facial recognition is used for authorization </a:t>
          </a:r>
          <a:endParaRPr lang="en-CA" dirty="0"/>
        </a:p>
      </dgm:t>
    </dgm:pt>
    <dgm:pt modelId="{B6D4955A-35EE-4C64-8319-5281A11D7BE5}" type="parTrans" cxnId="{9AF73B26-2D23-49DF-B29E-A293CA31C86E}">
      <dgm:prSet/>
      <dgm:spPr/>
      <dgm:t>
        <a:bodyPr/>
        <a:lstStyle/>
        <a:p>
          <a:endParaRPr lang="en-CA"/>
        </a:p>
      </dgm:t>
    </dgm:pt>
    <dgm:pt modelId="{E13A1CDF-55F9-4CAC-839C-41C1DEE770D9}" type="sibTrans" cxnId="{9AF73B26-2D23-49DF-B29E-A293CA31C86E}">
      <dgm:prSet/>
      <dgm:spPr/>
      <dgm:t>
        <a:bodyPr/>
        <a:lstStyle/>
        <a:p>
          <a:endParaRPr lang="en-CA"/>
        </a:p>
      </dgm:t>
    </dgm:pt>
    <dgm:pt modelId="{F54392CC-638A-433C-A691-71E1259319C9}">
      <dgm:prSet/>
      <dgm:spPr>
        <a:ln>
          <a:noFill/>
        </a:ln>
      </dgm:spPr>
      <dgm:t>
        <a:bodyPr/>
        <a:lstStyle/>
        <a:p>
          <a:r>
            <a:rPr lang="en-US" dirty="0"/>
            <a:t>Analysis &amp; Recognition</a:t>
          </a:r>
          <a:endParaRPr lang="en-CA" dirty="0"/>
        </a:p>
      </dgm:t>
    </dgm:pt>
    <dgm:pt modelId="{2AB693CB-A5E5-4BA9-80C9-D4C959ABDC4F}" type="parTrans" cxnId="{DE61B3F0-F12A-46C0-B39E-BE3E915CB9AF}">
      <dgm:prSet/>
      <dgm:spPr/>
      <dgm:t>
        <a:bodyPr/>
        <a:lstStyle/>
        <a:p>
          <a:endParaRPr lang="en-CA"/>
        </a:p>
      </dgm:t>
    </dgm:pt>
    <dgm:pt modelId="{7FB256B2-36DE-4A6E-B7B7-2601591291BA}" type="sibTrans" cxnId="{DE61B3F0-F12A-46C0-B39E-BE3E915CB9AF}">
      <dgm:prSet/>
      <dgm:spPr/>
      <dgm:t>
        <a:bodyPr/>
        <a:lstStyle/>
        <a:p>
          <a:endParaRPr lang="en-CA"/>
        </a:p>
      </dgm:t>
    </dgm:pt>
    <dgm:pt modelId="{10535412-216B-4D1D-BD4A-F763EE1F5FBD}">
      <dgm:prSet/>
      <dgm:spPr>
        <a:ln>
          <a:noFill/>
        </a:ln>
      </dgm:spPr>
      <dgm:t>
        <a:bodyPr/>
        <a:lstStyle/>
        <a:p>
          <a:r>
            <a:rPr lang="en-US" dirty="0"/>
            <a:t>Videos are no longer believable</a:t>
          </a:r>
          <a:endParaRPr lang="en-CA" dirty="0"/>
        </a:p>
      </dgm:t>
    </dgm:pt>
    <dgm:pt modelId="{5B37A7CB-4F2B-4744-8890-E6001BE8F3F5}" type="parTrans" cxnId="{2E922AB0-4CCC-443E-AAEA-2020D6922CCE}">
      <dgm:prSet/>
      <dgm:spPr/>
      <dgm:t>
        <a:bodyPr/>
        <a:lstStyle/>
        <a:p>
          <a:endParaRPr lang="en-CA"/>
        </a:p>
      </dgm:t>
    </dgm:pt>
    <dgm:pt modelId="{EEB0D9BF-04FE-42B2-85FC-1D3952496E3D}" type="sibTrans" cxnId="{2E922AB0-4CCC-443E-AAEA-2020D6922CCE}">
      <dgm:prSet/>
      <dgm:spPr/>
      <dgm:t>
        <a:bodyPr/>
        <a:lstStyle/>
        <a:p>
          <a:endParaRPr lang="en-CA"/>
        </a:p>
      </dgm:t>
    </dgm:pt>
    <dgm:pt modelId="{09A5A13F-11DA-419D-A718-7ADF9B01C001}">
      <dgm:prSet/>
      <dgm:spPr>
        <a:ln>
          <a:noFill/>
        </a:ln>
      </dgm:spPr>
      <dgm:t>
        <a:bodyPr/>
        <a:lstStyle/>
        <a:p>
          <a:r>
            <a:rPr lang="en-US" dirty="0"/>
            <a:t>Be cautious of where you upload your images</a:t>
          </a:r>
          <a:endParaRPr lang="en-CA" dirty="0"/>
        </a:p>
      </dgm:t>
    </dgm:pt>
    <dgm:pt modelId="{B183EAEB-66CE-4A4D-98BB-36424B64DA2D}" type="parTrans" cxnId="{83A2AE26-9E4F-4E3C-866A-CE3CEF87AB4C}">
      <dgm:prSet/>
      <dgm:spPr/>
      <dgm:t>
        <a:bodyPr/>
        <a:lstStyle/>
        <a:p>
          <a:endParaRPr lang="en-CA"/>
        </a:p>
      </dgm:t>
    </dgm:pt>
    <dgm:pt modelId="{4D63D2AE-4B49-4816-95C5-D13A3531BA52}" type="sibTrans" cxnId="{83A2AE26-9E4F-4E3C-866A-CE3CEF87AB4C}">
      <dgm:prSet/>
      <dgm:spPr/>
      <dgm:t>
        <a:bodyPr/>
        <a:lstStyle/>
        <a:p>
          <a:endParaRPr lang="en-CA"/>
        </a:p>
      </dgm:t>
    </dgm:pt>
    <dgm:pt modelId="{2FEEA435-3A4C-41EF-8AA2-0B19F877F063}">
      <dgm:prSet/>
      <dgm:spPr>
        <a:ln>
          <a:noFill/>
        </a:ln>
      </dgm:spPr>
      <dgm:t>
        <a:bodyPr/>
        <a:lstStyle/>
        <a:p>
          <a:r>
            <a:rPr lang="en-CA" dirty="0"/>
            <a:t>Can be dangerous if used incorrectly</a:t>
          </a:r>
        </a:p>
      </dgm:t>
    </dgm:pt>
    <dgm:pt modelId="{B7314D0A-1A42-4C02-82B7-B4215C4EDACA}" type="sibTrans" cxnId="{180439ED-0726-4B1B-92CB-1CE3F021948E}">
      <dgm:prSet/>
      <dgm:spPr/>
      <dgm:t>
        <a:bodyPr/>
        <a:lstStyle/>
        <a:p>
          <a:endParaRPr lang="en-CA"/>
        </a:p>
      </dgm:t>
    </dgm:pt>
    <dgm:pt modelId="{B900038E-EB79-4FD7-8B56-080539CB3B21}" type="parTrans" cxnId="{180439ED-0726-4B1B-92CB-1CE3F021948E}">
      <dgm:prSet/>
      <dgm:spPr/>
      <dgm:t>
        <a:bodyPr/>
        <a:lstStyle/>
        <a:p>
          <a:endParaRPr lang="en-CA"/>
        </a:p>
      </dgm:t>
    </dgm:pt>
    <dgm:pt modelId="{89033512-897F-4D99-B3D3-30D6CEDEED15}">
      <dgm:prSet/>
      <dgm:spPr>
        <a:ln>
          <a:noFill/>
        </a:ln>
      </dgm:spPr>
      <dgm:t>
        <a:bodyPr/>
        <a:lstStyle/>
        <a:p>
          <a:r>
            <a:rPr lang="en-US" dirty="0"/>
            <a:t>There is no concrete way to protect yourself currently</a:t>
          </a:r>
          <a:endParaRPr lang="en-CA" dirty="0"/>
        </a:p>
      </dgm:t>
    </dgm:pt>
    <dgm:pt modelId="{2EC392FF-CCA9-4CA8-BF95-2E7DE88B0FF3}" type="sibTrans" cxnId="{A5C2E4FD-2244-4906-B623-B5A6D2966F13}">
      <dgm:prSet/>
      <dgm:spPr/>
      <dgm:t>
        <a:bodyPr/>
        <a:lstStyle/>
        <a:p>
          <a:endParaRPr lang="en-CA"/>
        </a:p>
      </dgm:t>
    </dgm:pt>
    <dgm:pt modelId="{89046EFA-8834-4DB7-9046-FF09B6DE3A57}" type="parTrans" cxnId="{A5C2E4FD-2244-4906-B623-B5A6D2966F13}">
      <dgm:prSet/>
      <dgm:spPr/>
      <dgm:t>
        <a:bodyPr/>
        <a:lstStyle/>
        <a:p>
          <a:endParaRPr lang="en-CA"/>
        </a:p>
      </dgm:t>
    </dgm:pt>
    <dgm:pt modelId="{8DF7789F-4805-4C25-B75A-22B60F87F9E1}" type="pres">
      <dgm:prSet presAssocID="{8680B04A-087B-4A06-9761-A7A870A7D368}" presName="linearFlow" presStyleCnt="0">
        <dgm:presLayoutVars>
          <dgm:dir/>
          <dgm:resizeHandles val="exact"/>
        </dgm:presLayoutVars>
      </dgm:prSet>
      <dgm:spPr/>
    </dgm:pt>
    <dgm:pt modelId="{80F6D806-0B68-40FB-8798-4C344EC60A01}" type="pres">
      <dgm:prSet presAssocID="{0C2A2955-B3B2-4F9A-AD82-31A63DCA6974}" presName="composite" presStyleCnt="0"/>
      <dgm:spPr/>
    </dgm:pt>
    <dgm:pt modelId="{D0AC00E9-5189-4994-95DD-C3483EE8D24F}" type="pres">
      <dgm:prSet presAssocID="{0C2A2955-B3B2-4F9A-AD82-31A63DCA6974}" presName="imgShp" presStyleLbl="fgImgPlace1" presStyleIdx="0" presStyleCnt="7"/>
      <dgm:spPr>
        <a:solidFill>
          <a:schemeClr val="bg1"/>
        </a:solidFill>
        <a:ln>
          <a:solidFill>
            <a:schemeClr val="lt1">
              <a:hueOff val="0"/>
              <a:satOff val="0"/>
              <a:lumOff val="0"/>
            </a:schemeClr>
          </a:solidFill>
        </a:ln>
      </dgm:spPr>
      <dgm:extLst>
        <a:ext uri="{E40237B7-FDA0-4F09-8148-C483321AD2D9}">
          <dgm14:cNvPr xmlns:dgm14="http://schemas.microsoft.com/office/drawing/2010/diagram" id="0" name="" descr="Smart Phone with solid fill"/>
        </a:ext>
      </dgm:extLst>
    </dgm:pt>
    <dgm:pt modelId="{02CB6B4F-DE35-400A-9B0B-85D6E2846D9D}" type="pres">
      <dgm:prSet presAssocID="{0C2A2955-B3B2-4F9A-AD82-31A63DCA6974}" presName="txShp" presStyleLbl="node1" presStyleIdx="0" presStyleCnt="7">
        <dgm:presLayoutVars>
          <dgm:bulletEnabled val="1"/>
        </dgm:presLayoutVars>
      </dgm:prSet>
      <dgm:spPr/>
    </dgm:pt>
    <dgm:pt modelId="{CAE20977-5076-4082-8972-688DBF17E705}" type="pres">
      <dgm:prSet presAssocID="{FC42DE62-B0AD-4894-9285-67AACFFEFDA5}" presName="spacing" presStyleCnt="0"/>
      <dgm:spPr/>
    </dgm:pt>
    <dgm:pt modelId="{8282EC94-B43E-4E3D-8457-BF0ECC73FA0F}" type="pres">
      <dgm:prSet presAssocID="{81C3B280-91FC-48FF-86B1-F57DDA05595D}" presName="composite" presStyleCnt="0"/>
      <dgm:spPr/>
    </dgm:pt>
    <dgm:pt modelId="{6458B0BF-BE4D-4D78-94AA-D4D9CE8ECAA3}" type="pres">
      <dgm:prSet presAssocID="{81C3B280-91FC-48FF-86B1-F57DDA05595D}" presName="imgShp" presStyleLbl="fgImgPlace1" presStyleIdx="1" presStyleCnt="7"/>
      <dgm:spPr>
        <a:solidFill>
          <a:schemeClr val="bg1"/>
        </a:solidFill>
      </dgm:spPr>
    </dgm:pt>
    <dgm:pt modelId="{B27EE6F3-D3A4-4A16-9F8D-38C54C2F34AB}" type="pres">
      <dgm:prSet presAssocID="{81C3B280-91FC-48FF-86B1-F57DDA05595D}" presName="txShp" presStyleLbl="node1" presStyleIdx="1" presStyleCnt="7">
        <dgm:presLayoutVars>
          <dgm:bulletEnabled val="1"/>
        </dgm:presLayoutVars>
      </dgm:prSet>
      <dgm:spPr/>
    </dgm:pt>
    <dgm:pt modelId="{B6F0B761-A457-42DC-8857-332DED8CDD11}" type="pres">
      <dgm:prSet presAssocID="{E13A1CDF-55F9-4CAC-839C-41C1DEE770D9}" presName="spacing" presStyleCnt="0"/>
      <dgm:spPr/>
    </dgm:pt>
    <dgm:pt modelId="{81B55DD9-1505-437B-9620-BE3CACEA8DED}" type="pres">
      <dgm:prSet presAssocID="{F54392CC-638A-433C-A691-71E1259319C9}" presName="composite" presStyleCnt="0"/>
      <dgm:spPr/>
    </dgm:pt>
    <dgm:pt modelId="{7D04AB74-3000-4D4A-BC15-7D7F5DDDCFE3}" type="pres">
      <dgm:prSet presAssocID="{F54392CC-638A-433C-A691-71E1259319C9}" presName="imgShp" presStyleLbl="fgImgPlace1" presStyleIdx="2" presStyleCnt="7"/>
      <dgm:spPr>
        <a:solidFill>
          <a:schemeClr val="bg1"/>
        </a:solidFill>
      </dgm:spPr>
    </dgm:pt>
    <dgm:pt modelId="{3A79CE04-ACF5-494A-8C75-44648732082E}" type="pres">
      <dgm:prSet presAssocID="{F54392CC-638A-433C-A691-71E1259319C9}" presName="txShp" presStyleLbl="node1" presStyleIdx="2" presStyleCnt="7">
        <dgm:presLayoutVars>
          <dgm:bulletEnabled val="1"/>
        </dgm:presLayoutVars>
      </dgm:prSet>
      <dgm:spPr/>
    </dgm:pt>
    <dgm:pt modelId="{CCB40115-9ABA-4063-B097-C2CE45FEA883}" type="pres">
      <dgm:prSet presAssocID="{7FB256B2-36DE-4A6E-B7B7-2601591291BA}" presName="spacing" presStyleCnt="0"/>
      <dgm:spPr/>
    </dgm:pt>
    <dgm:pt modelId="{A91F1436-3DDC-42A8-B591-08729D085640}" type="pres">
      <dgm:prSet presAssocID="{2FEEA435-3A4C-41EF-8AA2-0B19F877F063}" presName="composite" presStyleCnt="0"/>
      <dgm:spPr/>
    </dgm:pt>
    <dgm:pt modelId="{67D1288C-C327-4DF4-97A9-502F7B1FBBAD}" type="pres">
      <dgm:prSet presAssocID="{2FEEA435-3A4C-41EF-8AA2-0B19F877F063}" presName="imgShp" presStyleLbl="fgImgPlace1" presStyleIdx="3" presStyleCnt="7"/>
      <dgm:spPr>
        <a:solidFill>
          <a:schemeClr val="bg1"/>
        </a:solidFill>
      </dgm:spPr>
    </dgm:pt>
    <dgm:pt modelId="{A890CD80-347E-4F24-A187-AC7476CE9B0C}" type="pres">
      <dgm:prSet presAssocID="{2FEEA435-3A4C-41EF-8AA2-0B19F877F063}" presName="txShp" presStyleLbl="node1" presStyleIdx="3" presStyleCnt="7">
        <dgm:presLayoutVars>
          <dgm:bulletEnabled val="1"/>
        </dgm:presLayoutVars>
      </dgm:prSet>
      <dgm:spPr/>
    </dgm:pt>
    <dgm:pt modelId="{B58DBA2B-85E8-4E59-B808-715570F1471F}" type="pres">
      <dgm:prSet presAssocID="{B7314D0A-1A42-4C02-82B7-B4215C4EDACA}" presName="spacing" presStyleCnt="0"/>
      <dgm:spPr/>
    </dgm:pt>
    <dgm:pt modelId="{6F2A075B-8301-44F3-9965-1D5D4E10244E}" type="pres">
      <dgm:prSet presAssocID="{89033512-897F-4D99-B3D3-30D6CEDEED15}" presName="composite" presStyleCnt="0"/>
      <dgm:spPr/>
    </dgm:pt>
    <dgm:pt modelId="{DB79E96C-7672-4CBC-838B-37284651FD33}" type="pres">
      <dgm:prSet presAssocID="{89033512-897F-4D99-B3D3-30D6CEDEED15}" presName="imgShp" presStyleLbl="fgImgPlace1" presStyleIdx="4" presStyleCnt="7"/>
      <dgm:spPr>
        <a:solidFill>
          <a:schemeClr val="bg1"/>
        </a:solidFill>
      </dgm:spPr>
    </dgm:pt>
    <dgm:pt modelId="{5A0E406B-4CE6-4266-9B24-35202FF36CD7}" type="pres">
      <dgm:prSet presAssocID="{89033512-897F-4D99-B3D3-30D6CEDEED15}" presName="txShp" presStyleLbl="node1" presStyleIdx="4" presStyleCnt="7">
        <dgm:presLayoutVars>
          <dgm:bulletEnabled val="1"/>
        </dgm:presLayoutVars>
      </dgm:prSet>
      <dgm:spPr/>
    </dgm:pt>
    <dgm:pt modelId="{7BC74A07-DD2D-43F9-828F-E0D98C657D6C}" type="pres">
      <dgm:prSet presAssocID="{2EC392FF-CCA9-4CA8-BF95-2E7DE88B0FF3}" presName="spacing" presStyleCnt="0"/>
      <dgm:spPr/>
    </dgm:pt>
    <dgm:pt modelId="{AD38E0D4-7A8E-4639-B08B-4CF3B58084CC}" type="pres">
      <dgm:prSet presAssocID="{10535412-216B-4D1D-BD4A-F763EE1F5FBD}" presName="composite" presStyleCnt="0"/>
      <dgm:spPr/>
    </dgm:pt>
    <dgm:pt modelId="{687FD146-34F4-4395-9BE4-012948F75CDE}" type="pres">
      <dgm:prSet presAssocID="{10535412-216B-4D1D-BD4A-F763EE1F5FBD}" presName="imgShp" presStyleLbl="fgImgPlace1" presStyleIdx="5" presStyleCnt="7"/>
      <dgm:spPr>
        <a:solidFill>
          <a:schemeClr val="bg1"/>
        </a:solidFill>
      </dgm:spPr>
    </dgm:pt>
    <dgm:pt modelId="{0D64BB71-8EEC-428D-BEF2-85C40901C420}" type="pres">
      <dgm:prSet presAssocID="{10535412-216B-4D1D-BD4A-F763EE1F5FBD}" presName="txShp" presStyleLbl="node1" presStyleIdx="5" presStyleCnt="7">
        <dgm:presLayoutVars>
          <dgm:bulletEnabled val="1"/>
        </dgm:presLayoutVars>
      </dgm:prSet>
      <dgm:spPr/>
    </dgm:pt>
    <dgm:pt modelId="{CF694149-CEF7-492F-ACE4-71949D8E98E7}" type="pres">
      <dgm:prSet presAssocID="{EEB0D9BF-04FE-42B2-85FC-1D3952496E3D}" presName="spacing" presStyleCnt="0"/>
      <dgm:spPr/>
    </dgm:pt>
    <dgm:pt modelId="{1A9E3FB3-80DA-45BD-9E61-E7CA8A64B548}" type="pres">
      <dgm:prSet presAssocID="{09A5A13F-11DA-419D-A718-7ADF9B01C001}" presName="composite" presStyleCnt="0"/>
      <dgm:spPr/>
    </dgm:pt>
    <dgm:pt modelId="{BB4A05E5-9440-45B1-A3EE-1026FFFF1F5C}" type="pres">
      <dgm:prSet presAssocID="{09A5A13F-11DA-419D-A718-7ADF9B01C001}" presName="imgShp" presStyleLbl="fgImgPlace1" presStyleIdx="6" presStyleCnt="7"/>
      <dgm:spPr>
        <a:solidFill>
          <a:schemeClr val="bg1"/>
        </a:solidFill>
      </dgm:spPr>
    </dgm:pt>
    <dgm:pt modelId="{590403F5-2B85-4ACF-8DC4-FF8D73344D70}" type="pres">
      <dgm:prSet presAssocID="{09A5A13F-11DA-419D-A718-7ADF9B01C001}" presName="txShp" presStyleLbl="node1" presStyleIdx="6" presStyleCnt="7">
        <dgm:presLayoutVars>
          <dgm:bulletEnabled val="1"/>
        </dgm:presLayoutVars>
      </dgm:prSet>
      <dgm:spPr/>
    </dgm:pt>
  </dgm:ptLst>
  <dgm:cxnLst>
    <dgm:cxn modelId="{5CABD70B-3E0E-4E61-8008-475318664C5F}" type="presOf" srcId="{10535412-216B-4D1D-BD4A-F763EE1F5FBD}" destId="{0D64BB71-8EEC-428D-BEF2-85C40901C420}" srcOrd="0" destOrd="0" presId="urn:microsoft.com/office/officeart/2005/8/layout/vList3"/>
    <dgm:cxn modelId="{4CDF2C11-9B20-4AB8-A9ED-4D1A196B90F7}" type="presOf" srcId="{89033512-897F-4D99-B3D3-30D6CEDEED15}" destId="{5A0E406B-4CE6-4266-9B24-35202FF36CD7}" srcOrd="0" destOrd="0" presId="urn:microsoft.com/office/officeart/2005/8/layout/vList3"/>
    <dgm:cxn modelId="{5E9AB513-18DB-41DD-9C25-47BA8AF6CC2A}" type="presOf" srcId="{0C2A2955-B3B2-4F9A-AD82-31A63DCA6974}" destId="{02CB6B4F-DE35-400A-9B0B-85D6E2846D9D}" srcOrd="0" destOrd="0" presId="urn:microsoft.com/office/officeart/2005/8/layout/vList3"/>
    <dgm:cxn modelId="{05E0DF1E-6CCB-40F7-9491-C5C78FAB7E58}" srcId="{8680B04A-087B-4A06-9761-A7A870A7D368}" destId="{0C2A2955-B3B2-4F9A-AD82-31A63DCA6974}" srcOrd="0" destOrd="0" parTransId="{77878E8C-CCED-4370-A8A4-1B2C77791C27}" sibTransId="{FC42DE62-B0AD-4894-9285-67AACFFEFDA5}"/>
    <dgm:cxn modelId="{9AF73B26-2D23-49DF-B29E-A293CA31C86E}" srcId="{8680B04A-087B-4A06-9761-A7A870A7D368}" destId="{81C3B280-91FC-48FF-86B1-F57DDA05595D}" srcOrd="1" destOrd="0" parTransId="{B6D4955A-35EE-4C64-8319-5281A11D7BE5}" sibTransId="{E13A1CDF-55F9-4CAC-839C-41C1DEE770D9}"/>
    <dgm:cxn modelId="{83A2AE26-9E4F-4E3C-866A-CE3CEF87AB4C}" srcId="{8680B04A-087B-4A06-9761-A7A870A7D368}" destId="{09A5A13F-11DA-419D-A718-7ADF9B01C001}" srcOrd="6" destOrd="0" parTransId="{B183EAEB-66CE-4A4D-98BB-36424B64DA2D}" sibTransId="{4D63D2AE-4B49-4816-95C5-D13A3531BA52}"/>
    <dgm:cxn modelId="{10A2EB4C-7244-4855-9CF6-50E214B9FA83}" type="presOf" srcId="{81C3B280-91FC-48FF-86B1-F57DDA05595D}" destId="{B27EE6F3-D3A4-4A16-9F8D-38C54C2F34AB}" srcOrd="0" destOrd="0" presId="urn:microsoft.com/office/officeart/2005/8/layout/vList3"/>
    <dgm:cxn modelId="{7F152679-C814-450F-93C9-03C165E73929}" type="presOf" srcId="{2FEEA435-3A4C-41EF-8AA2-0B19F877F063}" destId="{A890CD80-347E-4F24-A187-AC7476CE9B0C}" srcOrd="0" destOrd="0" presId="urn:microsoft.com/office/officeart/2005/8/layout/vList3"/>
    <dgm:cxn modelId="{25A93488-8E31-4651-B649-D501EC998EA0}" type="presOf" srcId="{8680B04A-087B-4A06-9761-A7A870A7D368}" destId="{8DF7789F-4805-4C25-B75A-22B60F87F9E1}" srcOrd="0" destOrd="0" presId="urn:microsoft.com/office/officeart/2005/8/layout/vList3"/>
    <dgm:cxn modelId="{F4804198-D177-46F3-9331-AB7206261B3C}" type="presOf" srcId="{09A5A13F-11DA-419D-A718-7ADF9B01C001}" destId="{590403F5-2B85-4ACF-8DC4-FF8D73344D70}" srcOrd="0" destOrd="0" presId="urn:microsoft.com/office/officeart/2005/8/layout/vList3"/>
    <dgm:cxn modelId="{A4783EAE-4D7F-4FB9-83F2-7F190E6F4CC1}" type="presOf" srcId="{F54392CC-638A-433C-A691-71E1259319C9}" destId="{3A79CE04-ACF5-494A-8C75-44648732082E}" srcOrd="0" destOrd="0" presId="urn:microsoft.com/office/officeart/2005/8/layout/vList3"/>
    <dgm:cxn modelId="{2E922AB0-4CCC-443E-AAEA-2020D6922CCE}" srcId="{8680B04A-087B-4A06-9761-A7A870A7D368}" destId="{10535412-216B-4D1D-BD4A-F763EE1F5FBD}" srcOrd="5" destOrd="0" parTransId="{5B37A7CB-4F2B-4744-8890-E6001BE8F3F5}" sibTransId="{EEB0D9BF-04FE-42B2-85FC-1D3952496E3D}"/>
    <dgm:cxn modelId="{180439ED-0726-4B1B-92CB-1CE3F021948E}" srcId="{8680B04A-087B-4A06-9761-A7A870A7D368}" destId="{2FEEA435-3A4C-41EF-8AA2-0B19F877F063}" srcOrd="3" destOrd="0" parTransId="{B900038E-EB79-4FD7-8B56-080539CB3B21}" sibTransId="{B7314D0A-1A42-4C02-82B7-B4215C4EDACA}"/>
    <dgm:cxn modelId="{DE61B3F0-F12A-46C0-B39E-BE3E915CB9AF}" srcId="{8680B04A-087B-4A06-9761-A7A870A7D368}" destId="{F54392CC-638A-433C-A691-71E1259319C9}" srcOrd="2" destOrd="0" parTransId="{2AB693CB-A5E5-4BA9-80C9-D4C959ABDC4F}" sibTransId="{7FB256B2-36DE-4A6E-B7B7-2601591291BA}"/>
    <dgm:cxn modelId="{A5C2E4FD-2244-4906-B623-B5A6D2966F13}" srcId="{8680B04A-087B-4A06-9761-A7A870A7D368}" destId="{89033512-897F-4D99-B3D3-30D6CEDEED15}" srcOrd="4" destOrd="0" parTransId="{89046EFA-8834-4DB7-9046-FF09B6DE3A57}" sibTransId="{2EC392FF-CCA9-4CA8-BF95-2E7DE88B0FF3}"/>
    <dgm:cxn modelId="{F3A170D8-33AB-494A-9A23-0CC9A1D24C83}" type="presParOf" srcId="{8DF7789F-4805-4C25-B75A-22B60F87F9E1}" destId="{80F6D806-0B68-40FB-8798-4C344EC60A01}" srcOrd="0" destOrd="0" presId="urn:microsoft.com/office/officeart/2005/8/layout/vList3"/>
    <dgm:cxn modelId="{FF431CCD-F253-4270-9300-7DC33F3134CE}" type="presParOf" srcId="{80F6D806-0B68-40FB-8798-4C344EC60A01}" destId="{D0AC00E9-5189-4994-95DD-C3483EE8D24F}" srcOrd="0" destOrd="0" presId="urn:microsoft.com/office/officeart/2005/8/layout/vList3"/>
    <dgm:cxn modelId="{2F42FE57-1C28-4314-997B-A2AA1D4B43B0}" type="presParOf" srcId="{80F6D806-0B68-40FB-8798-4C344EC60A01}" destId="{02CB6B4F-DE35-400A-9B0B-85D6E2846D9D}" srcOrd="1" destOrd="0" presId="urn:microsoft.com/office/officeart/2005/8/layout/vList3"/>
    <dgm:cxn modelId="{D3E213E2-605D-49CA-8F16-2B7C6C16A1E5}" type="presParOf" srcId="{8DF7789F-4805-4C25-B75A-22B60F87F9E1}" destId="{CAE20977-5076-4082-8972-688DBF17E705}" srcOrd="1" destOrd="0" presId="urn:microsoft.com/office/officeart/2005/8/layout/vList3"/>
    <dgm:cxn modelId="{B51DCE30-8697-4062-BD12-06050710D7CE}" type="presParOf" srcId="{8DF7789F-4805-4C25-B75A-22B60F87F9E1}" destId="{8282EC94-B43E-4E3D-8457-BF0ECC73FA0F}" srcOrd="2" destOrd="0" presId="urn:microsoft.com/office/officeart/2005/8/layout/vList3"/>
    <dgm:cxn modelId="{57381DF2-A9C2-4AC3-AD8E-BB7244B1C223}" type="presParOf" srcId="{8282EC94-B43E-4E3D-8457-BF0ECC73FA0F}" destId="{6458B0BF-BE4D-4D78-94AA-D4D9CE8ECAA3}" srcOrd="0" destOrd="0" presId="urn:microsoft.com/office/officeart/2005/8/layout/vList3"/>
    <dgm:cxn modelId="{11E0455A-9122-445C-B134-C86422BE6427}" type="presParOf" srcId="{8282EC94-B43E-4E3D-8457-BF0ECC73FA0F}" destId="{B27EE6F3-D3A4-4A16-9F8D-38C54C2F34AB}" srcOrd="1" destOrd="0" presId="urn:microsoft.com/office/officeart/2005/8/layout/vList3"/>
    <dgm:cxn modelId="{B28C11A3-93DC-40D1-885C-0D68A48C4509}" type="presParOf" srcId="{8DF7789F-4805-4C25-B75A-22B60F87F9E1}" destId="{B6F0B761-A457-42DC-8857-332DED8CDD11}" srcOrd="3" destOrd="0" presId="urn:microsoft.com/office/officeart/2005/8/layout/vList3"/>
    <dgm:cxn modelId="{52311AB4-B457-4E21-947F-8793C0D639B3}" type="presParOf" srcId="{8DF7789F-4805-4C25-B75A-22B60F87F9E1}" destId="{81B55DD9-1505-437B-9620-BE3CACEA8DED}" srcOrd="4" destOrd="0" presId="urn:microsoft.com/office/officeart/2005/8/layout/vList3"/>
    <dgm:cxn modelId="{00F1847C-D329-44FA-AB53-8B1BB823E0DF}" type="presParOf" srcId="{81B55DD9-1505-437B-9620-BE3CACEA8DED}" destId="{7D04AB74-3000-4D4A-BC15-7D7F5DDDCFE3}" srcOrd="0" destOrd="0" presId="urn:microsoft.com/office/officeart/2005/8/layout/vList3"/>
    <dgm:cxn modelId="{23E8F3D1-65DA-4527-AD1C-9CAC3F7A63FF}" type="presParOf" srcId="{81B55DD9-1505-437B-9620-BE3CACEA8DED}" destId="{3A79CE04-ACF5-494A-8C75-44648732082E}" srcOrd="1" destOrd="0" presId="urn:microsoft.com/office/officeart/2005/8/layout/vList3"/>
    <dgm:cxn modelId="{621029AC-90AB-4C92-90B2-B19B68E5F708}" type="presParOf" srcId="{8DF7789F-4805-4C25-B75A-22B60F87F9E1}" destId="{CCB40115-9ABA-4063-B097-C2CE45FEA883}" srcOrd="5" destOrd="0" presId="urn:microsoft.com/office/officeart/2005/8/layout/vList3"/>
    <dgm:cxn modelId="{167E5C22-44F0-435A-9584-510EC6075EEA}" type="presParOf" srcId="{8DF7789F-4805-4C25-B75A-22B60F87F9E1}" destId="{A91F1436-3DDC-42A8-B591-08729D085640}" srcOrd="6" destOrd="0" presId="urn:microsoft.com/office/officeart/2005/8/layout/vList3"/>
    <dgm:cxn modelId="{061E5F28-A863-4C5F-87B1-95B2E2827B2D}" type="presParOf" srcId="{A91F1436-3DDC-42A8-B591-08729D085640}" destId="{67D1288C-C327-4DF4-97A9-502F7B1FBBAD}" srcOrd="0" destOrd="0" presId="urn:microsoft.com/office/officeart/2005/8/layout/vList3"/>
    <dgm:cxn modelId="{6481BDBA-25EB-4EAB-948E-0AFBEFEE6DBC}" type="presParOf" srcId="{A91F1436-3DDC-42A8-B591-08729D085640}" destId="{A890CD80-347E-4F24-A187-AC7476CE9B0C}" srcOrd="1" destOrd="0" presId="urn:microsoft.com/office/officeart/2005/8/layout/vList3"/>
    <dgm:cxn modelId="{A701B83A-FA23-4CC5-BC1D-1783CAB3E7D3}" type="presParOf" srcId="{8DF7789F-4805-4C25-B75A-22B60F87F9E1}" destId="{B58DBA2B-85E8-4E59-B808-715570F1471F}" srcOrd="7" destOrd="0" presId="urn:microsoft.com/office/officeart/2005/8/layout/vList3"/>
    <dgm:cxn modelId="{020C6499-50AC-4162-BDAF-F640B8A4E18A}" type="presParOf" srcId="{8DF7789F-4805-4C25-B75A-22B60F87F9E1}" destId="{6F2A075B-8301-44F3-9965-1D5D4E10244E}" srcOrd="8" destOrd="0" presId="urn:microsoft.com/office/officeart/2005/8/layout/vList3"/>
    <dgm:cxn modelId="{61A0FADC-498B-4760-BBF8-99EEB1056747}" type="presParOf" srcId="{6F2A075B-8301-44F3-9965-1D5D4E10244E}" destId="{DB79E96C-7672-4CBC-838B-37284651FD33}" srcOrd="0" destOrd="0" presId="urn:microsoft.com/office/officeart/2005/8/layout/vList3"/>
    <dgm:cxn modelId="{D9E474CB-1C01-42B1-8CFC-CA30E2D3C81E}" type="presParOf" srcId="{6F2A075B-8301-44F3-9965-1D5D4E10244E}" destId="{5A0E406B-4CE6-4266-9B24-35202FF36CD7}" srcOrd="1" destOrd="0" presId="urn:microsoft.com/office/officeart/2005/8/layout/vList3"/>
    <dgm:cxn modelId="{5074564B-A814-4AAD-951B-BE111F0E19FF}" type="presParOf" srcId="{8DF7789F-4805-4C25-B75A-22B60F87F9E1}" destId="{7BC74A07-DD2D-43F9-828F-E0D98C657D6C}" srcOrd="9" destOrd="0" presId="urn:microsoft.com/office/officeart/2005/8/layout/vList3"/>
    <dgm:cxn modelId="{DCFDAF38-FDF7-4A7C-8560-89BE3EDB978B}" type="presParOf" srcId="{8DF7789F-4805-4C25-B75A-22B60F87F9E1}" destId="{AD38E0D4-7A8E-4639-B08B-4CF3B58084CC}" srcOrd="10" destOrd="0" presId="urn:microsoft.com/office/officeart/2005/8/layout/vList3"/>
    <dgm:cxn modelId="{80CC3223-5753-4E97-8AF6-E33AD14C4E14}" type="presParOf" srcId="{AD38E0D4-7A8E-4639-B08B-4CF3B58084CC}" destId="{687FD146-34F4-4395-9BE4-012948F75CDE}" srcOrd="0" destOrd="0" presId="urn:microsoft.com/office/officeart/2005/8/layout/vList3"/>
    <dgm:cxn modelId="{9F37A4E3-DE49-43C3-BD90-FA4F06C10B00}" type="presParOf" srcId="{AD38E0D4-7A8E-4639-B08B-4CF3B58084CC}" destId="{0D64BB71-8EEC-428D-BEF2-85C40901C420}" srcOrd="1" destOrd="0" presId="urn:microsoft.com/office/officeart/2005/8/layout/vList3"/>
    <dgm:cxn modelId="{7BCD9F12-F17F-4D9F-94A2-5DCA9760EE59}" type="presParOf" srcId="{8DF7789F-4805-4C25-B75A-22B60F87F9E1}" destId="{CF694149-CEF7-492F-ACE4-71949D8E98E7}" srcOrd="11" destOrd="0" presId="urn:microsoft.com/office/officeart/2005/8/layout/vList3"/>
    <dgm:cxn modelId="{7484B806-678A-47C9-A777-0D0CF5145C70}" type="presParOf" srcId="{8DF7789F-4805-4C25-B75A-22B60F87F9E1}" destId="{1A9E3FB3-80DA-45BD-9E61-E7CA8A64B548}" srcOrd="12" destOrd="0" presId="urn:microsoft.com/office/officeart/2005/8/layout/vList3"/>
    <dgm:cxn modelId="{91914442-C5ED-400B-845C-3802C85E654C}" type="presParOf" srcId="{1A9E3FB3-80DA-45BD-9E61-E7CA8A64B548}" destId="{BB4A05E5-9440-45B1-A3EE-1026FFFF1F5C}" srcOrd="0" destOrd="0" presId="urn:microsoft.com/office/officeart/2005/8/layout/vList3"/>
    <dgm:cxn modelId="{180EB57A-9C97-4AF0-8E65-8ED43637940F}" type="presParOf" srcId="{1A9E3FB3-80DA-45BD-9E61-E7CA8A64B548}" destId="{590403F5-2B85-4ACF-8DC4-FF8D73344D70}"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12F8BF-052C-4BF9-B450-5E687A5F011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CA"/>
        </a:p>
      </dgm:t>
    </dgm:pt>
    <dgm:pt modelId="{E44D8F02-AFA7-4ECA-A723-CE7E48596CF1}">
      <dgm:prSet phldrT="[Text]"/>
      <dgm:spPr>
        <a:ln>
          <a:noFill/>
        </a:ln>
      </dgm:spPr>
      <dgm:t>
        <a:bodyPr/>
        <a:lstStyle/>
        <a:p>
          <a:r>
            <a:rPr lang="en-US" dirty="0">
              <a:solidFill>
                <a:schemeClr val="bg1"/>
              </a:solidFill>
            </a:rPr>
            <a:t>Involves capturing, analyzing, and comparing facial patterns using algorithms.</a:t>
          </a:r>
          <a:endParaRPr lang="en-CA" dirty="0"/>
        </a:p>
      </dgm:t>
    </dgm:pt>
    <dgm:pt modelId="{E089EE85-DCB6-4841-AE83-3B3AE8244EE8}" type="parTrans" cxnId="{D35338DF-72FF-4668-9432-85260E990B39}">
      <dgm:prSet/>
      <dgm:spPr/>
      <dgm:t>
        <a:bodyPr/>
        <a:lstStyle/>
        <a:p>
          <a:endParaRPr lang="en-CA"/>
        </a:p>
      </dgm:t>
    </dgm:pt>
    <dgm:pt modelId="{6C875B0A-DEE9-404E-A348-258AC7FEAE3C}" type="sibTrans" cxnId="{D35338DF-72FF-4668-9432-85260E990B39}">
      <dgm:prSet/>
      <dgm:spPr/>
      <dgm:t>
        <a:bodyPr/>
        <a:lstStyle/>
        <a:p>
          <a:endParaRPr lang="en-CA"/>
        </a:p>
      </dgm:t>
    </dgm:pt>
    <dgm:pt modelId="{4996A953-B42B-41EE-8AF2-8989E7889928}">
      <dgm:prSet phldrT="[Text]"/>
      <dgm:spPr>
        <a:ln>
          <a:noFill/>
        </a:ln>
      </dgm:spPr>
      <dgm:t>
        <a:bodyPr/>
        <a:lstStyle/>
        <a:p>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Analysis: Mapping faces, creating a "faceprint" using measurements, shapes, and distances.</a:t>
          </a:r>
          <a:endParaRPr lang="en-CA" dirty="0"/>
        </a:p>
      </dgm:t>
    </dgm:pt>
    <dgm:pt modelId="{82602F4D-D6ED-4B76-9B94-8AAB2CE25FAE}" type="parTrans" cxnId="{B7C285FE-BA6D-4136-9F8D-1422C7214040}">
      <dgm:prSet/>
      <dgm:spPr/>
      <dgm:t>
        <a:bodyPr/>
        <a:lstStyle/>
        <a:p>
          <a:endParaRPr lang="en-CA"/>
        </a:p>
      </dgm:t>
    </dgm:pt>
    <dgm:pt modelId="{726507E8-460B-4846-B5A2-5C95A58ADEEA}" type="sibTrans" cxnId="{B7C285FE-BA6D-4136-9F8D-1422C7214040}">
      <dgm:prSet/>
      <dgm:spPr/>
      <dgm:t>
        <a:bodyPr/>
        <a:lstStyle/>
        <a:p>
          <a:endParaRPr lang="en-CA"/>
        </a:p>
      </dgm:t>
    </dgm:pt>
    <dgm:pt modelId="{76F2F7D1-1A53-4C77-82BC-ACBA6D0D562D}">
      <dgm:prSet phldrT="[Text]"/>
      <dgm:spPr>
        <a:ln>
          <a:noFill/>
        </a:ln>
      </dgm:spPr>
      <dgm:t>
        <a:bodyPr/>
        <a:lstStyle/>
        <a:p>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Recognition: Confirming a person's identity by cross-referencing with a database.</a:t>
          </a:r>
          <a:endParaRPr lang="en-CA" dirty="0"/>
        </a:p>
      </dgm:t>
    </dgm:pt>
    <dgm:pt modelId="{0DBC04E6-FFDD-469B-AE6A-9BB2342F3665}" type="parTrans" cxnId="{359CC3F0-D8C9-4950-AB18-31D6E02794F3}">
      <dgm:prSet/>
      <dgm:spPr/>
      <dgm:t>
        <a:bodyPr/>
        <a:lstStyle/>
        <a:p>
          <a:endParaRPr lang="en-CA"/>
        </a:p>
      </dgm:t>
    </dgm:pt>
    <dgm:pt modelId="{A43CAAE6-61AD-4878-B7F5-9858D39FF519}" type="sibTrans" cxnId="{359CC3F0-D8C9-4950-AB18-31D6E02794F3}">
      <dgm:prSet/>
      <dgm:spPr/>
      <dgm:t>
        <a:bodyPr/>
        <a:lstStyle/>
        <a:p>
          <a:endParaRPr lang="en-CA"/>
        </a:p>
      </dgm:t>
    </dgm:pt>
    <dgm:pt modelId="{F41CAC55-D59C-45BB-9E4E-1FDC170BB88D}">
      <dgm:prSet phldrT="[Text]"/>
      <dgm:spPr>
        <a:ln>
          <a:noFill/>
        </a:ln>
      </dgm:spPr>
      <dgm:t>
        <a:bodyPr/>
        <a:lstStyle/>
        <a:p>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Originated in the 1960s with Woodrow Wilson Bledsoe's classification system. </a:t>
          </a:r>
          <a:endParaRPr lang="en-CA" dirty="0"/>
        </a:p>
      </dgm:t>
    </dgm:pt>
    <dgm:pt modelId="{5B3A1750-05B3-4819-9FA3-8FE9AF2530C8}" type="parTrans" cxnId="{CA6720AB-06CB-4D90-A165-62500CDD4979}">
      <dgm:prSet/>
      <dgm:spPr/>
      <dgm:t>
        <a:bodyPr/>
        <a:lstStyle/>
        <a:p>
          <a:endParaRPr lang="en-CA"/>
        </a:p>
      </dgm:t>
    </dgm:pt>
    <dgm:pt modelId="{2FDBFF77-9D4E-4B5F-80A5-12C498975DD4}" type="sibTrans" cxnId="{CA6720AB-06CB-4D90-A165-62500CDD4979}">
      <dgm:prSet/>
      <dgm:spPr/>
      <dgm:t>
        <a:bodyPr/>
        <a:lstStyle/>
        <a:p>
          <a:endParaRPr lang="en-CA"/>
        </a:p>
      </dgm:t>
    </dgm:pt>
    <dgm:pt modelId="{38F2F415-DC70-42F7-A9B5-44DC93A3FAAE}" type="pres">
      <dgm:prSet presAssocID="{7412F8BF-052C-4BF9-B450-5E687A5F0119}" presName="linear" presStyleCnt="0">
        <dgm:presLayoutVars>
          <dgm:animLvl val="lvl"/>
          <dgm:resizeHandles val="exact"/>
        </dgm:presLayoutVars>
      </dgm:prSet>
      <dgm:spPr/>
    </dgm:pt>
    <dgm:pt modelId="{AB0968F3-38F2-4AB3-852B-ECB35AC148F8}" type="pres">
      <dgm:prSet presAssocID="{F41CAC55-D59C-45BB-9E4E-1FDC170BB88D}" presName="parentText" presStyleLbl="node1" presStyleIdx="0" presStyleCnt="4">
        <dgm:presLayoutVars>
          <dgm:chMax val="0"/>
          <dgm:bulletEnabled val="1"/>
        </dgm:presLayoutVars>
      </dgm:prSet>
      <dgm:spPr/>
    </dgm:pt>
    <dgm:pt modelId="{87245700-9EB8-41D9-996E-395AA2684785}" type="pres">
      <dgm:prSet presAssocID="{2FDBFF77-9D4E-4B5F-80A5-12C498975DD4}" presName="spacer" presStyleCnt="0"/>
      <dgm:spPr/>
    </dgm:pt>
    <dgm:pt modelId="{0B451EF4-6F82-495E-97F9-BBDAD266BFDF}" type="pres">
      <dgm:prSet presAssocID="{E44D8F02-AFA7-4ECA-A723-CE7E48596CF1}" presName="parentText" presStyleLbl="node1" presStyleIdx="1" presStyleCnt="4">
        <dgm:presLayoutVars>
          <dgm:chMax val="0"/>
          <dgm:bulletEnabled val="1"/>
        </dgm:presLayoutVars>
      </dgm:prSet>
      <dgm:spPr/>
    </dgm:pt>
    <dgm:pt modelId="{497FCEDE-E8D0-4C97-B945-A9C17FB18766}" type="pres">
      <dgm:prSet presAssocID="{6C875B0A-DEE9-404E-A348-258AC7FEAE3C}" presName="spacer" presStyleCnt="0"/>
      <dgm:spPr/>
    </dgm:pt>
    <dgm:pt modelId="{12AD6371-2FAE-4651-BD0C-558DE9CCA60A}" type="pres">
      <dgm:prSet presAssocID="{4996A953-B42B-41EE-8AF2-8989E7889928}" presName="parentText" presStyleLbl="node1" presStyleIdx="2" presStyleCnt="4">
        <dgm:presLayoutVars>
          <dgm:chMax val="0"/>
          <dgm:bulletEnabled val="1"/>
        </dgm:presLayoutVars>
      </dgm:prSet>
      <dgm:spPr/>
    </dgm:pt>
    <dgm:pt modelId="{B7A17C62-B2EE-4365-9633-C493E27A2A2D}" type="pres">
      <dgm:prSet presAssocID="{726507E8-460B-4846-B5A2-5C95A58ADEEA}" presName="spacer" presStyleCnt="0"/>
      <dgm:spPr/>
    </dgm:pt>
    <dgm:pt modelId="{688D9C81-34F6-4FB9-A925-26C79E1D53D2}" type="pres">
      <dgm:prSet presAssocID="{76F2F7D1-1A53-4C77-82BC-ACBA6D0D562D}" presName="parentText" presStyleLbl="node1" presStyleIdx="3" presStyleCnt="4">
        <dgm:presLayoutVars>
          <dgm:chMax val="0"/>
          <dgm:bulletEnabled val="1"/>
        </dgm:presLayoutVars>
      </dgm:prSet>
      <dgm:spPr/>
    </dgm:pt>
  </dgm:ptLst>
  <dgm:cxnLst>
    <dgm:cxn modelId="{449D9109-AC42-4814-8B90-FEEC970CFC8D}" type="presOf" srcId="{F41CAC55-D59C-45BB-9E4E-1FDC170BB88D}" destId="{AB0968F3-38F2-4AB3-852B-ECB35AC148F8}" srcOrd="0" destOrd="0" presId="urn:microsoft.com/office/officeart/2005/8/layout/vList2"/>
    <dgm:cxn modelId="{DC3D0D1F-6634-4A5B-B067-864148F08C9A}" type="presOf" srcId="{7412F8BF-052C-4BF9-B450-5E687A5F0119}" destId="{38F2F415-DC70-42F7-A9B5-44DC93A3FAAE}" srcOrd="0" destOrd="0" presId="urn:microsoft.com/office/officeart/2005/8/layout/vList2"/>
    <dgm:cxn modelId="{5884F441-060F-4BE3-BCF5-91FC5CC8DD87}" type="presOf" srcId="{76F2F7D1-1A53-4C77-82BC-ACBA6D0D562D}" destId="{688D9C81-34F6-4FB9-A925-26C79E1D53D2}" srcOrd="0" destOrd="0" presId="urn:microsoft.com/office/officeart/2005/8/layout/vList2"/>
    <dgm:cxn modelId="{C0D64B4D-3910-4F97-88E2-3066A2681866}" type="presOf" srcId="{4996A953-B42B-41EE-8AF2-8989E7889928}" destId="{12AD6371-2FAE-4651-BD0C-558DE9CCA60A}" srcOrd="0" destOrd="0" presId="urn:microsoft.com/office/officeart/2005/8/layout/vList2"/>
    <dgm:cxn modelId="{5AA50687-D8A7-418D-80FD-90CC57314422}" type="presOf" srcId="{E44D8F02-AFA7-4ECA-A723-CE7E48596CF1}" destId="{0B451EF4-6F82-495E-97F9-BBDAD266BFDF}" srcOrd="0" destOrd="0" presId="urn:microsoft.com/office/officeart/2005/8/layout/vList2"/>
    <dgm:cxn modelId="{CA6720AB-06CB-4D90-A165-62500CDD4979}" srcId="{7412F8BF-052C-4BF9-B450-5E687A5F0119}" destId="{F41CAC55-D59C-45BB-9E4E-1FDC170BB88D}" srcOrd="0" destOrd="0" parTransId="{5B3A1750-05B3-4819-9FA3-8FE9AF2530C8}" sibTransId="{2FDBFF77-9D4E-4B5F-80A5-12C498975DD4}"/>
    <dgm:cxn modelId="{D35338DF-72FF-4668-9432-85260E990B39}" srcId="{7412F8BF-052C-4BF9-B450-5E687A5F0119}" destId="{E44D8F02-AFA7-4ECA-A723-CE7E48596CF1}" srcOrd="1" destOrd="0" parTransId="{E089EE85-DCB6-4841-AE83-3B3AE8244EE8}" sibTransId="{6C875B0A-DEE9-404E-A348-258AC7FEAE3C}"/>
    <dgm:cxn modelId="{359CC3F0-D8C9-4950-AB18-31D6E02794F3}" srcId="{7412F8BF-052C-4BF9-B450-5E687A5F0119}" destId="{76F2F7D1-1A53-4C77-82BC-ACBA6D0D562D}" srcOrd="3" destOrd="0" parTransId="{0DBC04E6-FFDD-469B-AE6A-9BB2342F3665}" sibTransId="{A43CAAE6-61AD-4878-B7F5-9858D39FF519}"/>
    <dgm:cxn modelId="{B7C285FE-BA6D-4136-9F8D-1422C7214040}" srcId="{7412F8BF-052C-4BF9-B450-5E687A5F0119}" destId="{4996A953-B42B-41EE-8AF2-8989E7889928}" srcOrd="2" destOrd="0" parTransId="{82602F4D-D6ED-4B76-9B94-8AAB2CE25FAE}" sibTransId="{726507E8-460B-4846-B5A2-5C95A58ADEEA}"/>
    <dgm:cxn modelId="{7CDB05FE-8851-4EB2-AFC5-601020C80F74}" type="presParOf" srcId="{38F2F415-DC70-42F7-A9B5-44DC93A3FAAE}" destId="{AB0968F3-38F2-4AB3-852B-ECB35AC148F8}" srcOrd="0" destOrd="0" presId="urn:microsoft.com/office/officeart/2005/8/layout/vList2"/>
    <dgm:cxn modelId="{D26C1A40-4BB9-4129-B4B9-5E90200E4A98}" type="presParOf" srcId="{38F2F415-DC70-42F7-A9B5-44DC93A3FAAE}" destId="{87245700-9EB8-41D9-996E-395AA2684785}" srcOrd="1" destOrd="0" presId="urn:microsoft.com/office/officeart/2005/8/layout/vList2"/>
    <dgm:cxn modelId="{8D546E6C-7F42-43ED-A39D-8D1F8FB56AA0}" type="presParOf" srcId="{38F2F415-DC70-42F7-A9B5-44DC93A3FAAE}" destId="{0B451EF4-6F82-495E-97F9-BBDAD266BFDF}" srcOrd="2" destOrd="0" presId="urn:microsoft.com/office/officeart/2005/8/layout/vList2"/>
    <dgm:cxn modelId="{6FD3D4BB-D6FD-4013-91F5-1F7C48D59CA8}" type="presParOf" srcId="{38F2F415-DC70-42F7-A9B5-44DC93A3FAAE}" destId="{497FCEDE-E8D0-4C97-B945-A9C17FB18766}" srcOrd="3" destOrd="0" presId="urn:microsoft.com/office/officeart/2005/8/layout/vList2"/>
    <dgm:cxn modelId="{E867503C-7AC8-4A30-B3DA-C551AACB2A67}" type="presParOf" srcId="{38F2F415-DC70-42F7-A9B5-44DC93A3FAAE}" destId="{12AD6371-2FAE-4651-BD0C-558DE9CCA60A}" srcOrd="4" destOrd="0" presId="urn:microsoft.com/office/officeart/2005/8/layout/vList2"/>
    <dgm:cxn modelId="{C88F455F-79D5-4970-A0E4-036DD5D7C7D5}" type="presParOf" srcId="{38F2F415-DC70-42F7-A9B5-44DC93A3FAAE}" destId="{B7A17C62-B2EE-4365-9633-C493E27A2A2D}" srcOrd="5" destOrd="0" presId="urn:microsoft.com/office/officeart/2005/8/layout/vList2"/>
    <dgm:cxn modelId="{7DC6BC16-31E5-4896-AFB4-11FB02A91DD7}" type="presParOf" srcId="{38F2F415-DC70-42F7-A9B5-44DC93A3FAAE}" destId="{688D9C81-34F6-4FB9-A925-26C79E1D53D2}" srcOrd="6"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412F8BF-052C-4BF9-B450-5E687A5F011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CA"/>
        </a:p>
      </dgm:t>
    </dgm:pt>
    <dgm:pt modelId="{E44D8F02-AFA7-4ECA-A723-CE7E48596CF1}">
      <dgm:prSet phldrT="[Text]" custT="1"/>
      <dgm:spPr>
        <a:ln>
          <a:noFill/>
        </a:ln>
      </dgm:spPr>
      <dgm:t>
        <a:bodyPr/>
        <a:lstStyle/>
        <a:p>
          <a:pPr algn="ctr"/>
          <a:r>
            <a:rPr lang="en-CA" sz="1800" dirty="0">
              <a:solidFill>
                <a:schemeClr val="bg1"/>
              </a:solidFill>
            </a:rPr>
            <a:t>Examples include </a:t>
          </a:r>
          <a:r>
            <a:rPr lang="en-US" sz="1800" dirty="0">
              <a:solidFill>
                <a:schemeClr val="bg1"/>
              </a:solidFill>
              <a:latin typeface="Calibri" panose="020F0502020204030204" pitchFamily="34" charset="0"/>
              <a:cs typeface="Times New Roman" panose="02020603050405020304" pitchFamily="18" charset="0"/>
            </a:rPr>
            <a:t>t</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ravel, retail, public safety, healthcare, smart cities, smart homes, events, and consumer applications. </a:t>
          </a:r>
          <a:endParaRPr lang="en-CA" sz="1800" dirty="0"/>
        </a:p>
      </dgm:t>
    </dgm:pt>
    <dgm:pt modelId="{E089EE85-DCB6-4841-AE83-3B3AE8244EE8}" type="parTrans" cxnId="{D35338DF-72FF-4668-9432-85260E990B39}">
      <dgm:prSet/>
      <dgm:spPr/>
      <dgm:t>
        <a:bodyPr/>
        <a:lstStyle/>
        <a:p>
          <a:endParaRPr lang="en-CA"/>
        </a:p>
      </dgm:t>
    </dgm:pt>
    <dgm:pt modelId="{6C875B0A-DEE9-404E-A348-258AC7FEAE3C}" type="sibTrans" cxnId="{D35338DF-72FF-4668-9432-85260E990B39}">
      <dgm:prSet/>
      <dgm:spPr/>
      <dgm:t>
        <a:bodyPr/>
        <a:lstStyle/>
        <a:p>
          <a:endParaRPr lang="en-CA"/>
        </a:p>
      </dgm:t>
    </dgm:pt>
    <dgm:pt modelId="{4996A953-B42B-41EE-8AF2-8989E7889928}">
      <dgm:prSet phldrT="[Text]" custT="1"/>
      <dgm:spPr>
        <a:ln>
          <a:noFill/>
        </a:ln>
      </dgm:spPr>
      <dgm:t>
        <a:bodyPr/>
        <a:lstStyle/>
        <a:p>
          <a:pPr algn="ctr"/>
          <a:r>
            <a:rPr lang="en-US" sz="1800" dirty="0">
              <a:solidFill>
                <a:schemeClr val="bg1"/>
              </a:solidFill>
              <a:latin typeface="Calibri" panose="020F0502020204030204" pitchFamily="34" charset="0"/>
              <a:ea typeface="Calibri" panose="020F0502020204030204" pitchFamily="34" charset="0"/>
              <a:cs typeface="Times New Roman" panose="02020603050405020304" pitchFamily="18" charset="0"/>
            </a:rPr>
            <a:t>I</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ntegration with emerging technologies like AI, 5G, and IoT.</a:t>
          </a:r>
          <a:endParaRPr lang="en-CA" sz="1800" dirty="0"/>
        </a:p>
      </dgm:t>
    </dgm:pt>
    <dgm:pt modelId="{82602F4D-D6ED-4B76-9B94-8AAB2CE25FAE}" type="parTrans" cxnId="{B7C285FE-BA6D-4136-9F8D-1422C7214040}">
      <dgm:prSet/>
      <dgm:spPr/>
      <dgm:t>
        <a:bodyPr/>
        <a:lstStyle/>
        <a:p>
          <a:endParaRPr lang="en-CA"/>
        </a:p>
      </dgm:t>
    </dgm:pt>
    <dgm:pt modelId="{726507E8-460B-4846-B5A2-5C95A58ADEEA}" type="sibTrans" cxnId="{B7C285FE-BA6D-4136-9F8D-1422C7214040}">
      <dgm:prSet/>
      <dgm:spPr/>
      <dgm:t>
        <a:bodyPr/>
        <a:lstStyle/>
        <a:p>
          <a:endParaRPr lang="en-CA"/>
        </a:p>
      </dgm:t>
    </dgm:pt>
    <dgm:pt modelId="{76F2F7D1-1A53-4C77-82BC-ACBA6D0D562D}">
      <dgm:prSet phldrT="[Text]" custT="1"/>
      <dgm:spPr>
        <a:ln>
          <a:noFill/>
        </a:ln>
      </dgm:spPr>
      <dgm:t>
        <a:bodyPr/>
        <a:lstStyle/>
        <a:p>
          <a:pPr algn="ct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 2022 and beyond, facial recognition is expected to be more prominent, with 1.3 billion devices using it by 2024, according to Juniper Research.</a:t>
          </a:r>
          <a:endParaRPr lang="en-CA" sz="1800" dirty="0"/>
        </a:p>
      </dgm:t>
    </dgm:pt>
    <dgm:pt modelId="{0DBC04E6-FFDD-469B-AE6A-9BB2342F3665}" type="parTrans" cxnId="{359CC3F0-D8C9-4950-AB18-31D6E02794F3}">
      <dgm:prSet/>
      <dgm:spPr/>
      <dgm:t>
        <a:bodyPr/>
        <a:lstStyle/>
        <a:p>
          <a:endParaRPr lang="en-CA"/>
        </a:p>
      </dgm:t>
    </dgm:pt>
    <dgm:pt modelId="{A43CAAE6-61AD-4878-B7F5-9858D39FF519}" type="sibTrans" cxnId="{359CC3F0-D8C9-4950-AB18-31D6E02794F3}">
      <dgm:prSet/>
      <dgm:spPr/>
      <dgm:t>
        <a:bodyPr/>
        <a:lstStyle/>
        <a:p>
          <a:endParaRPr lang="en-CA"/>
        </a:p>
      </dgm:t>
    </dgm:pt>
    <dgm:pt modelId="{441B49FB-1B1E-43B2-BEF8-C7FDB97CF67C}">
      <dgm:prSet phldrT="[Text]" custT="1"/>
      <dgm:spPr>
        <a:ln>
          <a:noFill/>
        </a:ln>
      </dgm:spPr>
      <dgm:t>
        <a:bodyPr/>
        <a:lstStyle/>
        <a:p>
          <a:pPr algn="ct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Provides authorization to people to grant or deny access.</a:t>
          </a:r>
          <a:endParaRPr lang="en-CA" sz="1800" dirty="0"/>
        </a:p>
      </dgm:t>
    </dgm:pt>
    <dgm:pt modelId="{86AA6BF0-1F76-4310-9BA2-488FD054499B}" type="parTrans" cxnId="{5857FB60-5383-4DCB-A944-2E4165A0D3F7}">
      <dgm:prSet/>
      <dgm:spPr/>
      <dgm:t>
        <a:bodyPr/>
        <a:lstStyle/>
        <a:p>
          <a:endParaRPr lang="en-CA"/>
        </a:p>
      </dgm:t>
    </dgm:pt>
    <dgm:pt modelId="{71B83395-57A3-4C67-A144-322D7B9ADEF3}" type="sibTrans" cxnId="{5857FB60-5383-4DCB-A944-2E4165A0D3F7}">
      <dgm:prSet/>
      <dgm:spPr/>
      <dgm:t>
        <a:bodyPr/>
        <a:lstStyle/>
        <a:p>
          <a:endParaRPr lang="en-CA"/>
        </a:p>
      </dgm:t>
    </dgm:pt>
    <dgm:pt modelId="{38F2F415-DC70-42F7-A9B5-44DC93A3FAAE}" type="pres">
      <dgm:prSet presAssocID="{7412F8BF-052C-4BF9-B450-5E687A5F0119}" presName="linear" presStyleCnt="0">
        <dgm:presLayoutVars>
          <dgm:animLvl val="lvl"/>
          <dgm:resizeHandles val="exact"/>
        </dgm:presLayoutVars>
      </dgm:prSet>
      <dgm:spPr/>
    </dgm:pt>
    <dgm:pt modelId="{0B451EF4-6F82-495E-97F9-BBDAD266BFDF}" type="pres">
      <dgm:prSet presAssocID="{E44D8F02-AFA7-4ECA-A723-CE7E48596CF1}" presName="parentText" presStyleLbl="node1" presStyleIdx="0" presStyleCnt="4" custLinFactNeighborY="-91767">
        <dgm:presLayoutVars>
          <dgm:chMax val="0"/>
          <dgm:bulletEnabled val="1"/>
        </dgm:presLayoutVars>
      </dgm:prSet>
      <dgm:spPr/>
    </dgm:pt>
    <dgm:pt modelId="{497FCEDE-E8D0-4C97-B945-A9C17FB18766}" type="pres">
      <dgm:prSet presAssocID="{6C875B0A-DEE9-404E-A348-258AC7FEAE3C}" presName="spacer" presStyleCnt="0"/>
      <dgm:spPr/>
    </dgm:pt>
    <dgm:pt modelId="{12AD6371-2FAE-4651-BD0C-558DE9CCA60A}" type="pres">
      <dgm:prSet presAssocID="{4996A953-B42B-41EE-8AF2-8989E7889928}" presName="parentText" presStyleLbl="node1" presStyleIdx="1" presStyleCnt="4" custScaleY="75083" custLinFactY="-5193" custLinFactNeighborX="1117" custLinFactNeighborY="-100000">
        <dgm:presLayoutVars>
          <dgm:chMax val="0"/>
          <dgm:bulletEnabled val="1"/>
        </dgm:presLayoutVars>
      </dgm:prSet>
      <dgm:spPr/>
    </dgm:pt>
    <dgm:pt modelId="{B7A17C62-B2EE-4365-9633-C493E27A2A2D}" type="pres">
      <dgm:prSet presAssocID="{726507E8-460B-4846-B5A2-5C95A58ADEEA}" presName="spacer" presStyleCnt="0"/>
      <dgm:spPr/>
    </dgm:pt>
    <dgm:pt modelId="{E80594F4-5824-41A3-B32E-D9DEC2CE21BD}" type="pres">
      <dgm:prSet presAssocID="{441B49FB-1B1E-43B2-BEF8-C7FDB97CF67C}" presName="parentText" presStyleLbl="node1" presStyleIdx="2" presStyleCnt="4" custScaleY="65632" custLinFactY="-8771" custLinFactNeighborX="633" custLinFactNeighborY="-100000">
        <dgm:presLayoutVars>
          <dgm:chMax val="0"/>
          <dgm:bulletEnabled val="1"/>
        </dgm:presLayoutVars>
      </dgm:prSet>
      <dgm:spPr/>
    </dgm:pt>
    <dgm:pt modelId="{C858DB5F-998F-46B5-8427-5309C2E91D33}" type="pres">
      <dgm:prSet presAssocID="{71B83395-57A3-4C67-A144-322D7B9ADEF3}" presName="spacer" presStyleCnt="0"/>
      <dgm:spPr/>
    </dgm:pt>
    <dgm:pt modelId="{688D9C81-34F6-4FB9-A925-26C79E1D53D2}" type="pres">
      <dgm:prSet presAssocID="{76F2F7D1-1A53-4C77-82BC-ACBA6D0D562D}" presName="parentText" presStyleLbl="node1" presStyleIdx="3" presStyleCnt="4" custLinFactY="-12038" custLinFactNeighborY="-100000">
        <dgm:presLayoutVars>
          <dgm:chMax val="0"/>
          <dgm:bulletEnabled val="1"/>
        </dgm:presLayoutVars>
      </dgm:prSet>
      <dgm:spPr/>
    </dgm:pt>
  </dgm:ptLst>
  <dgm:cxnLst>
    <dgm:cxn modelId="{4ED7B515-D072-492D-B5DD-50C26AD30108}" type="presOf" srcId="{76F2F7D1-1A53-4C77-82BC-ACBA6D0D562D}" destId="{688D9C81-34F6-4FB9-A925-26C79E1D53D2}" srcOrd="0" destOrd="0" presId="urn:microsoft.com/office/officeart/2005/8/layout/vList2"/>
    <dgm:cxn modelId="{DC3D0D1F-6634-4A5B-B067-864148F08C9A}" type="presOf" srcId="{7412F8BF-052C-4BF9-B450-5E687A5F0119}" destId="{38F2F415-DC70-42F7-A9B5-44DC93A3FAAE}" srcOrd="0" destOrd="0" presId="urn:microsoft.com/office/officeart/2005/8/layout/vList2"/>
    <dgm:cxn modelId="{5857FB60-5383-4DCB-A944-2E4165A0D3F7}" srcId="{7412F8BF-052C-4BF9-B450-5E687A5F0119}" destId="{441B49FB-1B1E-43B2-BEF8-C7FDB97CF67C}" srcOrd="2" destOrd="0" parTransId="{86AA6BF0-1F76-4310-9BA2-488FD054499B}" sibTransId="{71B83395-57A3-4C67-A144-322D7B9ADEF3}"/>
    <dgm:cxn modelId="{5F8E6E8C-637E-425F-9FF2-77A47703A2F4}" type="presOf" srcId="{E44D8F02-AFA7-4ECA-A723-CE7E48596CF1}" destId="{0B451EF4-6F82-495E-97F9-BBDAD266BFDF}" srcOrd="0" destOrd="0" presId="urn:microsoft.com/office/officeart/2005/8/layout/vList2"/>
    <dgm:cxn modelId="{7F59D8DC-0B8F-481C-9AC9-4103E5F43506}" type="presOf" srcId="{4996A953-B42B-41EE-8AF2-8989E7889928}" destId="{12AD6371-2FAE-4651-BD0C-558DE9CCA60A}" srcOrd="0" destOrd="0" presId="urn:microsoft.com/office/officeart/2005/8/layout/vList2"/>
    <dgm:cxn modelId="{D35338DF-72FF-4668-9432-85260E990B39}" srcId="{7412F8BF-052C-4BF9-B450-5E687A5F0119}" destId="{E44D8F02-AFA7-4ECA-A723-CE7E48596CF1}" srcOrd="0" destOrd="0" parTransId="{E089EE85-DCB6-4841-AE83-3B3AE8244EE8}" sibTransId="{6C875B0A-DEE9-404E-A348-258AC7FEAE3C}"/>
    <dgm:cxn modelId="{1E1434E1-9AA9-48B1-8B6C-F4BD04B81FF4}" type="presOf" srcId="{441B49FB-1B1E-43B2-BEF8-C7FDB97CF67C}" destId="{E80594F4-5824-41A3-B32E-D9DEC2CE21BD}" srcOrd="0" destOrd="0" presId="urn:microsoft.com/office/officeart/2005/8/layout/vList2"/>
    <dgm:cxn modelId="{359CC3F0-D8C9-4950-AB18-31D6E02794F3}" srcId="{7412F8BF-052C-4BF9-B450-5E687A5F0119}" destId="{76F2F7D1-1A53-4C77-82BC-ACBA6D0D562D}" srcOrd="3" destOrd="0" parTransId="{0DBC04E6-FFDD-469B-AE6A-9BB2342F3665}" sibTransId="{A43CAAE6-61AD-4878-B7F5-9858D39FF519}"/>
    <dgm:cxn modelId="{B7C285FE-BA6D-4136-9F8D-1422C7214040}" srcId="{7412F8BF-052C-4BF9-B450-5E687A5F0119}" destId="{4996A953-B42B-41EE-8AF2-8989E7889928}" srcOrd="1" destOrd="0" parTransId="{82602F4D-D6ED-4B76-9B94-8AAB2CE25FAE}" sibTransId="{726507E8-460B-4846-B5A2-5C95A58ADEEA}"/>
    <dgm:cxn modelId="{A04054F7-FC75-4CF9-843D-5D749CFBB060}" type="presParOf" srcId="{38F2F415-DC70-42F7-A9B5-44DC93A3FAAE}" destId="{0B451EF4-6F82-495E-97F9-BBDAD266BFDF}" srcOrd="0" destOrd="0" presId="urn:microsoft.com/office/officeart/2005/8/layout/vList2"/>
    <dgm:cxn modelId="{98888DE7-87A3-4504-8CE6-DE64A0DFE76E}" type="presParOf" srcId="{38F2F415-DC70-42F7-A9B5-44DC93A3FAAE}" destId="{497FCEDE-E8D0-4C97-B945-A9C17FB18766}" srcOrd="1" destOrd="0" presId="urn:microsoft.com/office/officeart/2005/8/layout/vList2"/>
    <dgm:cxn modelId="{5E4D9E97-D1A4-4B7C-B76A-9F5DFC50A5F5}" type="presParOf" srcId="{38F2F415-DC70-42F7-A9B5-44DC93A3FAAE}" destId="{12AD6371-2FAE-4651-BD0C-558DE9CCA60A}" srcOrd="2" destOrd="0" presId="urn:microsoft.com/office/officeart/2005/8/layout/vList2"/>
    <dgm:cxn modelId="{F90E91F6-86ED-490B-93AD-4550F242E2EB}" type="presParOf" srcId="{38F2F415-DC70-42F7-A9B5-44DC93A3FAAE}" destId="{B7A17C62-B2EE-4365-9633-C493E27A2A2D}" srcOrd="3" destOrd="0" presId="urn:microsoft.com/office/officeart/2005/8/layout/vList2"/>
    <dgm:cxn modelId="{E8F4AA84-FF96-4918-A31B-49560487C137}" type="presParOf" srcId="{38F2F415-DC70-42F7-A9B5-44DC93A3FAAE}" destId="{E80594F4-5824-41A3-B32E-D9DEC2CE21BD}" srcOrd="4" destOrd="0" presId="urn:microsoft.com/office/officeart/2005/8/layout/vList2"/>
    <dgm:cxn modelId="{AE0F0450-9D08-4C25-8795-3610B76AE7C5}" type="presParOf" srcId="{38F2F415-DC70-42F7-A9B5-44DC93A3FAAE}" destId="{C858DB5F-998F-46B5-8427-5309C2E91D33}" srcOrd="5" destOrd="0" presId="urn:microsoft.com/office/officeart/2005/8/layout/vList2"/>
    <dgm:cxn modelId="{368D0EEF-D847-435A-AA3A-EF9E7418F92A}" type="presParOf" srcId="{38F2F415-DC70-42F7-A9B5-44DC93A3FAAE}" destId="{688D9C81-34F6-4FB9-A925-26C79E1D53D2}"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64EFD92-1826-4D74-AB53-EFF993248D8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CA"/>
        </a:p>
      </dgm:t>
    </dgm:pt>
    <dgm:pt modelId="{25D24516-2BDB-42C1-B345-C0CAEBEE2A3C}">
      <dgm:prSet phldrT="[Text]" custT="1"/>
      <dgm:spPr>
        <a:ln>
          <a:noFill/>
        </a:ln>
      </dgm:spPr>
      <dgm:t>
        <a:bodyPr/>
        <a:lstStyle/>
        <a:p>
          <a:r>
            <a:rPr lang="en-US" sz="2800" dirty="0"/>
            <a:t>What impact do they have?</a:t>
          </a:r>
          <a:endParaRPr lang="en-CA" sz="2800" dirty="0"/>
        </a:p>
      </dgm:t>
    </dgm:pt>
    <dgm:pt modelId="{1768330A-5FEB-4E30-9C2C-8589CD1C71B5}" type="parTrans" cxnId="{9CFC76DB-34B8-4F14-9A22-F25191E2266A}">
      <dgm:prSet/>
      <dgm:spPr/>
      <dgm:t>
        <a:bodyPr/>
        <a:lstStyle/>
        <a:p>
          <a:endParaRPr lang="en-CA"/>
        </a:p>
      </dgm:t>
    </dgm:pt>
    <dgm:pt modelId="{5C26846D-4F9A-42AB-8460-2B1324447F29}" type="sibTrans" cxnId="{9CFC76DB-34B8-4F14-9A22-F25191E2266A}">
      <dgm:prSet/>
      <dgm:spPr/>
      <dgm:t>
        <a:bodyPr/>
        <a:lstStyle/>
        <a:p>
          <a:endParaRPr lang="en-CA"/>
        </a:p>
      </dgm:t>
    </dgm:pt>
    <dgm:pt modelId="{03B7CFF8-D478-4EE3-AA5B-C4FFB384E79E}">
      <dgm:prSet phldrT="[Text]" custT="1"/>
      <dgm:spPr>
        <a:ln>
          <a:noFill/>
        </a:ln>
      </dgm:spPr>
      <dgm:t>
        <a:bodyPr/>
        <a:lstStyle/>
        <a:p>
          <a:r>
            <a:rPr lang="en-US" sz="2800" dirty="0">
              <a:solidFill>
                <a:schemeClr val="bg2"/>
              </a:solidFill>
            </a:rPr>
            <a:t>Likely used everyday</a:t>
          </a:r>
          <a:endParaRPr lang="en-CA" sz="2800" dirty="0">
            <a:solidFill>
              <a:schemeClr val="bg2"/>
            </a:solidFill>
          </a:endParaRPr>
        </a:p>
      </dgm:t>
    </dgm:pt>
    <dgm:pt modelId="{F7BA4F24-2B14-4F59-BA1A-7AF6A211CAAC}" type="sibTrans" cxnId="{B9936C39-8816-4402-B3B4-526974733C60}">
      <dgm:prSet/>
      <dgm:spPr/>
      <dgm:t>
        <a:bodyPr/>
        <a:lstStyle/>
        <a:p>
          <a:endParaRPr lang="en-CA"/>
        </a:p>
      </dgm:t>
    </dgm:pt>
    <dgm:pt modelId="{12A00BD8-6534-43D1-B1BB-4B6C250F4D63}" type="parTrans" cxnId="{B9936C39-8816-4402-B3B4-526974733C60}">
      <dgm:prSet/>
      <dgm:spPr/>
      <dgm:t>
        <a:bodyPr/>
        <a:lstStyle/>
        <a:p>
          <a:endParaRPr lang="en-CA"/>
        </a:p>
      </dgm:t>
    </dgm:pt>
    <dgm:pt modelId="{1CB5618C-C54D-4789-825C-932861885A04}">
      <dgm:prSet phldrT="[Text]" custT="1"/>
      <dgm:spPr>
        <a:ln>
          <a:noFill/>
        </a:ln>
      </dgm:spPr>
      <dgm:t>
        <a:bodyPr/>
        <a:lstStyle/>
        <a:p>
          <a:r>
            <a:rPr lang="en-US" sz="2800" dirty="0">
              <a:solidFill>
                <a:schemeClr val="bg2"/>
              </a:solidFill>
            </a:rPr>
            <a:t>Database Images</a:t>
          </a:r>
          <a:endParaRPr lang="en-CA" sz="2800" dirty="0">
            <a:solidFill>
              <a:schemeClr val="bg2"/>
            </a:solidFill>
          </a:endParaRPr>
        </a:p>
      </dgm:t>
    </dgm:pt>
    <dgm:pt modelId="{531A8257-85FC-4F29-8D36-99914C6D7761}" type="parTrans" cxnId="{DC85D2EA-FD58-4495-AE7D-E55A8C728442}">
      <dgm:prSet/>
      <dgm:spPr/>
      <dgm:t>
        <a:bodyPr/>
        <a:lstStyle/>
        <a:p>
          <a:endParaRPr lang="en-CA"/>
        </a:p>
      </dgm:t>
    </dgm:pt>
    <dgm:pt modelId="{B3BBDD44-3AFC-4BB4-925E-DDBF22F4EF51}" type="sibTrans" cxnId="{DC85D2EA-FD58-4495-AE7D-E55A8C728442}">
      <dgm:prSet/>
      <dgm:spPr/>
      <dgm:t>
        <a:bodyPr/>
        <a:lstStyle/>
        <a:p>
          <a:endParaRPr lang="en-CA"/>
        </a:p>
      </dgm:t>
    </dgm:pt>
    <dgm:pt modelId="{4037D983-E828-4572-9AC1-6D55D7B4CCB9}">
      <dgm:prSet phldrT="[Text]" custT="1"/>
      <dgm:spPr>
        <a:ln>
          <a:noFill/>
        </a:ln>
      </dgm:spPr>
      <dgm:t>
        <a:bodyPr/>
        <a:lstStyle/>
        <a:p>
          <a:r>
            <a:rPr lang="en-US" sz="2800" dirty="0">
              <a:solidFill>
                <a:schemeClr val="bg1"/>
              </a:solidFill>
            </a:rPr>
            <a:t>Increase in security</a:t>
          </a:r>
          <a:endParaRPr lang="en-CA" sz="2800" dirty="0">
            <a:solidFill>
              <a:schemeClr val="bg2"/>
            </a:solidFill>
          </a:endParaRPr>
        </a:p>
      </dgm:t>
    </dgm:pt>
    <dgm:pt modelId="{F623AE51-FED0-4F0C-AB8B-4A5E5707CDA4}" type="parTrans" cxnId="{D8024068-20C0-48AA-8A34-E049341C097D}">
      <dgm:prSet/>
      <dgm:spPr/>
      <dgm:t>
        <a:bodyPr/>
        <a:lstStyle/>
        <a:p>
          <a:endParaRPr lang="en-CA"/>
        </a:p>
      </dgm:t>
    </dgm:pt>
    <dgm:pt modelId="{F8D7CE10-AB80-4CE9-9F4E-47168EA4449B}" type="sibTrans" cxnId="{D8024068-20C0-48AA-8A34-E049341C097D}">
      <dgm:prSet/>
      <dgm:spPr/>
      <dgm:t>
        <a:bodyPr/>
        <a:lstStyle/>
        <a:p>
          <a:endParaRPr lang="en-CA"/>
        </a:p>
      </dgm:t>
    </dgm:pt>
    <dgm:pt modelId="{62EAC10B-CCD3-4BD0-90D0-C774654DE787}">
      <dgm:prSet phldrT="[Text]" custT="1"/>
      <dgm:spPr>
        <a:ln>
          <a:noFill/>
        </a:ln>
      </dgm:spPr>
      <dgm:t>
        <a:bodyPr/>
        <a:lstStyle/>
        <a:p>
          <a:r>
            <a:rPr lang="en-US" sz="2800" dirty="0">
              <a:solidFill>
                <a:schemeClr val="bg1"/>
              </a:solidFill>
            </a:rPr>
            <a:t>Incredibly accessible</a:t>
          </a:r>
          <a:endParaRPr lang="en-CA" sz="2800" dirty="0">
            <a:solidFill>
              <a:schemeClr val="bg2"/>
            </a:solidFill>
          </a:endParaRPr>
        </a:p>
      </dgm:t>
    </dgm:pt>
    <dgm:pt modelId="{DD67F128-A87B-4E02-817B-14421D3DBE96}" type="parTrans" cxnId="{63ED8471-85AE-4124-8C6C-5C4B36A60FAA}">
      <dgm:prSet/>
      <dgm:spPr/>
      <dgm:t>
        <a:bodyPr/>
        <a:lstStyle/>
        <a:p>
          <a:endParaRPr lang="en-CA"/>
        </a:p>
      </dgm:t>
    </dgm:pt>
    <dgm:pt modelId="{905FA421-1B73-4CAB-8DB7-E04015C4F55A}" type="sibTrans" cxnId="{63ED8471-85AE-4124-8C6C-5C4B36A60FAA}">
      <dgm:prSet/>
      <dgm:spPr/>
      <dgm:t>
        <a:bodyPr/>
        <a:lstStyle/>
        <a:p>
          <a:endParaRPr lang="en-CA"/>
        </a:p>
      </dgm:t>
    </dgm:pt>
    <dgm:pt modelId="{37D641AE-9234-4C4B-9A4C-4094E18DBFEF}">
      <dgm:prSet phldrT="[Text]" custT="1"/>
      <dgm:spPr>
        <a:ln>
          <a:noFill/>
        </a:ln>
      </dgm:spPr>
      <dgm:t>
        <a:bodyPr/>
        <a:lstStyle/>
        <a:p>
          <a:r>
            <a:rPr lang="en-US" sz="2800" dirty="0">
              <a:solidFill>
                <a:schemeClr val="bg1"/>
              </a:solidFill>
            </a:rPr>
            <a:t>Facial Recognition is most common in mobile devices</a:t>
          </a:r>
          <a:endParaRPr lang="en-CA" sz="2800" dirty="0">
            <a:solidFill>
              <a:schemeClr val="bg2"/>
            </a:solidFill>
          </a:endParaRPr>
        </a:p>
      </dgm:t>
    </dgm:pt>
    <dgm:pt modelId="{8F5A3266-9CB6-409C-95BD-783999CADD05}" type="parTrans" cxnId="{BDE5B2C9-12D3-426B-8EAC-043D022786F2}">
      <dgm:prSet/>
      <dgm:spPr/>
      <dgm:t>
        <a:bodyPr/>
        <a:lstStyle/>
        <a:p>
          <a:endParaRPr lang="en-CA"/>
        </a:p>
      </dgm:t>
    </dgm:pt>
    <dgm:pt modelId="{9397D60B-5586-4233-9C5D-75773213A6E3}" type="sibTrans" cxnId="{BDE5B2C9-12D3-426B-8EAC-043D022786F2}">
      <dgm:prSet/>
      <dgm:spPr/>
      <dgm:t>
        <a:bodyPr/>
        <a:lstStyle/>
        <a:p>
          <a:endParaRPr lang="en-CA"/>
        </a:p>
      </dgm:t>
    </dgm:pt>
    <dgm:pt modelId="{3F053B00-CC48-4A9E-B22C-9DA680423341}" type="pres">
      <dgm:prSet presAssocID="{464EFD92-1826-4D74-AB53-EFF993248D8A}" presName="linear" presStyleCnt="0">
        <dgm:presLayoutVars>
          <dgm:animLvl val="lvl"/>
          <dgm:resizeHandles val="exact"/>
        </dgm:presLayoutVars>
      </dgm:prSet>
      <dgm:spPr/>
    </dgm:pt>
    <dgm:pt modelId="{2DCD7724-8EB1-4C9B-AFB8-603CF461D4D1}" type="pres">
      <dgm:prSet presAssocID="{25D24516-2BDB-42C1-B345-C0CAEBEE2A3C}" presName="parentText" presStyleLbl="node1" presStyleIdx="0" presStyleCnt="1" custScaleY="70863">
        <dgm:presLayoutVars>
          <dgm:chMax val="0"/>
          <dgm:bulletEnabled val="1"/>
        </dgm:presLayoutVars>
      </dgm:prSet>
      <dgm:spPr/>
    </dgm:pt>
    <dgm:pt modelId="{B52F3294-0295-4120-8EFA-9A3BB7133231}" type="pres">
      <dgm:prSet presAssocID="{25D24516-2BDB-42C1-B345-C0CAEBEE2A3C}" presName="childText" presStyleLbl="revTx" presStyleIdx="0" presStyleCnt="1">
        <dgm:presLayoutVars>
          <dgm:bulletEnabled val="1"/>
        </dgm:presLayoutVars>
      </dgm:prSet>
      <dgm:spPr/>
    </dgm:pt>
  </dgm:ptLst>
  <dgm:cxnLst>
    <dgm:cxn modelId="{A5404C0D-D038-4231-8F5C-FBF81549642B}" type="presOf" srcId="{25D24516-2BDB-42C1-B345-C0CAEBEE2A3C}" destId="{2DCD7724-8EB1-4C9B-AFB8-603CF461D4D1}" srcOrd="0" destOrd="0" presId="urn:microsoft.com/office/officeart/2005/8/layout/vList2"/>
    <dgm:cxn modelId="{7EE3722C-0253-4B55-B276-1C095991B1E5}" type="presOf" srcId="{4037D983-E828-4572-9AC1-6D55D7B4CCB9}" destId="{B52F3294-0295-4120-8EFA-9A3BB7133231}" srcOrd="0" destOrd="2" presId="urn:microsoft.com/office/officeart/2005/8/layout/vList2"/>
    <dgm:cxn modelId="{E7F72B2D-999C-4ADC-8150-17249FE781B8}" type="presOf" srcId="{464EFD92-1826-4D74-AB53-EFF993248D8A}" destId="{3F053B00-CC48-4A9E-B22C-9DA680423341}" srcOrd="0" destOrd="0" presId="urn:microsoft.com/office/officeart/2005/8/layout/vList2"/>
    <dgm:cxn modelId="{B9936C39-8816-4402-B3B4-526974733C60}" srcId="{25D24516-2BDB-42C1-B345-C0CAEBEE2A3C}" destId="{03B7CFF8-D478-4EE3-AA5B-C4FFB384E79E}" srcOrd="0" destOrd="0" parTransId="{12A00BD8-6534-43D1-B1BB-4B6C250F4D63}" sibTransId="{F7BA4F24-2B14-4F59-BA1A-7AF6A211CAAC}"/>
    <dgm:cxn modelId="{D8024068-20C0-48AA-8A34-E049341C097D}" srcId="{25D24516-2BDB-42C1-B345-C0CAEBEE2A3C}" destId="{4037D983-E828-4572-9AC1-6D55D7B4CCB9}" srcOrd="2" destOrd="0" parTransId="{F623AE51-FED0-4F0C-AB8B-4A5E5707CDA4}" sibTransId="{F8D7CE10-AB80-4CE9-9F4E-47168EA4449B}"/>
    <dgm:cxn modelId="{63ED8471-85AE-4124-8C6C-5C4B36A60FAA}" srcId="{25D24516-2BDB-42C1-B345-C0CAEBEE2A3C}" destId="{62EAC10B-CCD3-4BD0-90D0-C774654DE787}" srcOrd="3" destOrd="0" parTransId="{DD67F128-A87B-4E02-817B-14421D3DBE96}" sibTransId="{905FA421-1B73-4CAB-8DB7-E04015C4F55A}"/>
    <dgm:cxn modelId="{BBA27954-AA93-4D71-B77F-D3EC15711F39}" type="presOf" srcId="{1CB5618C-C54D-4789-825C-932861885A04}" destId="{B52F3294-0295-4120-8EFA-9A3BB7133231}" srcOrd="0" destOrd="1" presId="urn:microsoft.com/office/officeart/2005/8/layout/vList2"/>
    <dgm:cxn modelId="{3AE46676-2A42-40DE-8D85-5D293F0D0A1F}" type="presOf" srcId="{62EAC10B-CCD3-4BD0-90D0-C774654DE787}" destId="{B52F3294-0295-4120-8EFA-9A3BB7133231}" srcOrd="0" destOrd="3" presId="urn:microsoft.com/office/officeart/2005/8/layout/vList2"/>
    <dgm:cxn modelId="{BDE5B2C9-12D3-426B-8EAC-043D022786F2}" srcId="{25D24516-2BDB-42C1-B345-C0CAEBEE2A3C}" destId="{37D641AE-9234-4C4B-9A4C-4094E18DBFEF}" srcOrd="4" destOrd="0" parTransId="{8F5A3266-9CB6-409C-95BD-783999CADD05}" sibTransId="{9397D60B-5586-4233-9C5D-75773213A6E3}"/>
    <dgm:cxn modelId="{9CFC76DB-34B8-4F14-9A22-F25191E2266A}" srcId="{464EFD92-1826-4D74-AB53-EFF993248D8A}" destId="{25D24516-2BDB-42C1-B345-C0CAEBEE2A3C}" srcOrd="0" destOrd="0" parTransId="{1768330A-5FEB-4E30-9C2C-8589CD1C71B5}" sibTransId="{5C26846D-4F9A-42AB-8460-2B1324447F29}"/>
    <dgm:cxn modelId="{B2EF27DC-DD56-4E0B-8A82-2EA0472C00A3}" type="presOf" srcId="{37D641AE-9234-4C4B-9A4C-4094E18DBFEF}" destId="{B52F3294-0295-4120-8EFA-9A3BB7133231}" srcOrd="0" destOrd="4" presId="urn:microsoft.com/office/officeart/2005/8/layout/vList2"/>
    <dgm:cxn modelId="{A0D8FEE9-18C2-49E1-9928-75CAB38C3975}" type="presOf" srcId="{03B7CFF8-D478-4EE3-AA5B-C4FFB384E79E}" destId="{B52F3294-0295-4120-8EFA-9A3BB7133231}" srcOrd="0" destOrd="0" presId="urn:microsoft.com/office/officeart/2005/8/layout/vList2"/>
    <dgm:cxn modelId="{DC85D2EA-FD58-4495-AE7D-E55A8C728442}" srcId="{25D24516-2BDB-42C1-B345-C0CAEBEE2A3C}" destId="{1CB5618C-C54D-4789-825C-932861885A04}" srcOrd="1" destOrd="0" parTransId="{531A8257-85FC-4F29-8D36-99914C6D7761}" sibTransId="{B3BBDD44-3AFC-4BB4-925E-DDBF22F4EF51}"/>
    <dgm:cxn modelId="{C67A38D1-1E01-4523-ABB4-A51FD3734DF0}" type="presParOf" srcId="{3F053B00-CC48-4A9E-B22C-9DA680423341}" destId="{2DCD7724-8EB1-4C9B-AFB8-603CF461D4D1}" srcOrd="0" destOrd="0" presId="urn:microsoft.com/office/officeart/2005/8/layout/vList2"/>
    <dgm:cxn modelId="{C30D5AF3-06FB-47EF-BB72-3BA91F5629F9}" type="presParOf" srcId="{3F053B00-CC48-4A9E-B22C-9DA680423341}" destId="{B52F3294-0295-4120-8EFA-9A3BB7133231}" srcOrd="1"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D78839C-670B-4CD7-9222-F904A6C12A8F}"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ED2AE9B2-CCC9-4D49-BDF5-766B60708F1B}">
      <dgm:prSet/>
      <dgm:spPr>
        <a:ln>
          <a:noFill/>
        </a:ln>
      </dgm:spPr>
      <dgm:t>
        <a:bodyPr/>
        <a:lstStyle/>
        <a:p>
          <a:r>
            <a:rPr lang="en-US" dirty="0"/>
            <a:t>Raises privacy concerns related to unauthorized surveillance.</a:t>
          </a:r>
        </a:p>
      </dgm:t>
    </dgm:pt>
    <dgm:pt modelId="{450B93DE-DCCD-470A-8BDB-C3F06BD504F0}" type="parTrans" cxnId="{DC9F60C5-D827-4EBD-B25A-A1AB6135CD25}">
      <dgm:prSet/>
      <dgm:spPr/>
      <dgm:t>
        <a:bodyPr/>
        <a:lstStyle/>
        <a:p>
          <a:endParaRPr lang="en-US"/>
        </a:p>
      </dgm:t>
    </dgm:pt>
    <dgm:pt modelId="{BCA58404-7C43-4A86-8BE3-2B589A0F97C2}" type="sibTrans" cxnId="{DC9F60C5-D827-4EBD-B25A-A1AB6135CD25}">
      <dgm:prSet/>
      <dgm:spPr/>
      <dgm:t>
        <a:bodyPr/>
        <a:lstStyle/>
        <a:p>
          <a:endParaRPr lang="en-US"/>
        </a:p>
      </dgm:t>
    </dgm:pt>
    <dgm:pt modelId="{FDCF1DA9-F477-4B2F-8763-8391579629D3}">
      <dgm:prSet/>
      <dgm:spPr>
        <a:ln>
          <a:noFill/>
        </a:ln>
      </dgm:spPr>
      <dgm:t>
        <a:bodyPr/>
        <a:lstStyle/>
        <a:p>
          <a:r>
            <a:rPr lang="en-US" dirty="0"/>
            <a:t>Potential misuse for surveillance, profiling, or tracking without consent.</a:t>
          </a:r>
        </a:p>
      </dgm:t>
    </dgm:pt>
    <dgm:pt modelId="{A1FAE6C2-A81C-46BA-B4C2-633FAC670EA4}" type="parTrans" cxnId="{BF2B99AA-2049-4DA0-B4F4-22D7CC88783C}">
      <dgm:prSet/>
      <dgm:spPr/>
      <dgm:t>
        <a:bodyPr/>
        <a:lstStyle/>
        <a:p>
          <a:endParaRPr lang="en-US"/>
        </a:p>
      </dgm:t>
    </dgm:pt>
    <dgm:pt modelId="{65AB43E6-DA25-47DB-8D27-690717D99951}" type="sibTrans" cxnId="{BF2B99AA-2049-4DA0-B4F4-22D7CC88783C}">
      <dgm:prSet/>
      <dgm:spPr/>
      <dgm:t>
        <a:bodyPr/>
        <a:lstStyle/>
        <a:p>
          <a:endParaRPr lang="en-US"/>
        </a:p>
      </dgm:t>
    </dgm:pt>
    <dgm:pt modelId="{47DC7A2B-2E8D-4810-B7DA-F0E662FB9E76}">
      <dgm:prSet/>
      <dgm:spPr>
        <a:ln>
          <a:noFill/>
        </a:ln>
      </dgm:spPr>
      <dgm:t>
        <a:bodyPr/>
        <a:lstStyle/>
        <a:p>
          <a:r>
            <a:rPr lang="en-US" dirty="0"/>
            <a:t>Legal concerns about privacy violations, data protection, and consent.</a:t>
          </a:r>
        </a:p>
      </dgm:t>
    </dgm:pt>
    <dgm:pt modelId="{2EA799CC-F6D2-4610-BB47-56A7262C6B60}" type="parTrans" cxnId="{9C337CE1-2BE9-4CA8-BE4D-74035E0E0FC6}">
      <dgm:prSet/>
      <dgm:spPr/>
      <dgm:t>
        <a:bodyPr/>
        <a:lstStyle/>
        <a:p>
          <a:endParaRPr lang="en-US"/>
        </a:p>
      </dgm:t>
    </dgm:pt>
    <dgm:pt modelId="{A1209212-B2E6-4339-9A7B-1F17349A5508}" type="sibTrans" cxnId="{9C337CE1-2BE9-4CA8-BE4D-74035E0E0FC6}">
      <dgm:prSet/>
      <dgm:spPr/>
      <dgm:t>
        <a:bodyPr/>
        <a:lstStyle/>
        <a:p>
          <a:endParaRPr lang="en-US"/>
        </a:p>
      </dgm:t>
    </dgm:pt>
    <dgm:pt modelId="{9BE46566-7D70-4AA1-AE8E-54D5B03DAE79}">
      <dgm:prSet/>
      <dgm:spPr>
        <a:ln>
          <a:noFill/>
        </a:ln>
      </dgm:spPr>
      <dgm:t>
        <a:bodyPr/>
        <a:lstStyle/>
        <a:p>
          <a:r>
            <a:rPr lang="en-US" dirty="0"/>
            <a:t>Potential misuse by law enforcement</a:t>
          </a:r>
        </a:p>
      </dgm:t>
    </dgm:pt>
    <dgm:pt modelId="{B0E5074A-D733-4C71-911A-5257F173C2CF}" type="parTrans" cxnId="{01D7C2CB-4308-43BD-A25B-2B15508D5F3C}">
      <dgm:prSet/>
      <dgm:spPr/>
      <dgm:t>
        <a:bodyPr/>
        <a:lstStyle/>
        <a:p>
          <a:endParaRPr lang="en-US"/>
        </a:p>
      </dgm:t>
    </dgm:pt>
    <dgm:pt modelId="{B160CC98-DD56-4D61-977C-437A15BFF015}" type="sibTrans" cxnId="{01D7C2CB-4308-43BD-A25B-2B15508D5F3C}">
      <dgm:prSet/>
      <dgm:spPr/>
      <dgm:t>
        <a:bodyPr/>
        <a:lstStyle/>
        <a:p>
          <a:endParaRPr lang="en-US"/>
        </a:p>
      </dgm:t>
    </dgm:pt>
    <dgm:pt modelId="{03333953-F349-41CD-88AD-E5FD4A26EB06}">
      <dgm:prSet/>
      <dgm:spPr>
        <a:ln>
          <a:noFill/>
        </a:ln>
      </dgm:spPr>
      <dgm:t>
        <a:bodyPr/>
        <a:lstStyle/>
        <a:p>
          <a:r>
            <a:rPr lang="en-US" dirty="0"/>
            <a:t>When in public your face is ALWAYS scanned.</a:t>
          </a:r>
        </a:p>
      </dgm:t>
    </dgm:pt>
    <dgm:pt modelId="{A4E2C121-0C48-4FFF-9F5B-098B89562255}" type="parTrans" cxnId="{23A7AFD0-D74C-457D-9F1D-D59F6C295179}">
      <dgm:prSet/>
      <dgm:spPr/>
      <dgm:t>
        <a:bodyPr/>
        <a:lstStyle/>
        <a:p>
          <a:endParaRPr lang="en-US"/>
        </a:p>
      </dgm:t>
    </dgm:pt>
    <dgm:pt modelId="{D9160CEB-5DBB-473D-AF04-F8DE0F386EA6}" type="sibTrans" cxnId="{23A7AFD0-D74C-457D-9F1D-D59F6C295179}">
      <dgm:prSet/>
      <dgm:spPr/>
      <dgm:t>
        <a:bodyPr/>
        <a:lstStyle/>
        <a:p>
          <a:endParaRPr lang="en-US"/>
        </a:p>
      </dgm:t>
    </dgm:pt>
    <dgm:pt modelId="{9A1FDAFE-FDAF-4CA5-9AC7-F3383D9D34F6}">
      <dgm:prSet/>
      <dgm:spPr>
        <a:ln>
          <a:noFill/>
        </a:ln>
      </dgm:spPr>
      <dgm:t>
        <a:bodyPr/>
        <a:lstStyle/>
        <a:p>
          <a:r>
            <a:rPr lang="en-US" dirty="0"/>
            <a:t>False Positives</a:t>
          </a:r>
        </a:p>
      </dgm:t>
    </dgm:pt>
    <dgm:pt modelId="{26566BF0-CDDC-46EF-AFF6-9229B5A4BF47}" type="parTrans" cxnId="{F39A9CF2-B29B-40F3-83A4-9BC28DCDA7BF}">
      <dgm:prSet/>
      <dgm:spPr/>
      <dgm:t>
        <a:bodyPr/>
        <a:lstStyle/>
        <a:p>
          <a:endParaRPr lang="en-US"/>
        </a:p>
      </dgm:t>
    </dgm:pt>
    <dgm:pt modelId="{DA3EED91-8741-463B-B0A5-63E5C0175D95}" type="sibTrans" cxnId="{F39A9CF2-B29B-40F3-83A4-9BC28DCDA7BF}">
      <dgm:prSet/>
      <dgm:spPr/>
      <dgm:t>
        <a:bodyPr/>
        <a:lstStyle/>
        <a:p>
          <a:endParaRPr lang="en-US"/>
        </a:p>
      </dgm:t>
    </dgm:pt>
    <dgm:pt modelId="{59D7CDB4-6169-4335-BE94-542642324DAD}">
      <dgm:prSet/>
      <dgm:spPr>
        <a:ln>
          <a:noFill/>
        </a:ln>
      </dgm:spPr>
      <dgm:t>
        <a:bodyPr/>
        <a:lstStyle/>
        <a:p>
          <a:r>
            <a:rPr lang="en-US" dirty="0"/>
            <a:t>If granted access to unauthorized personnel, there is nothing to prevent them from causing further harm. </a:t>
          </a:r>
        </a:p>
      </dgm:t>
    </dgm:pt>
    <dgm:pt modelId="{59BC6ACF-4FBC-4CFC-9017-C0B15EEE481C}" type="parTrans" cxnId="{509115DC-BB10-4336-94AA-9C1ADEF340F8}">
      <dgm:prSet/>
      <dgm:spPr/>
      <dgm:t>
        <a:bodyPr/>
        <a:lstStyle/>
        <a:p>
          <a:endParaRPr lang="en-US"/>
        </a:p>
      </dgm:t>
    </dgm:pt>
    <dgm:pt modelId="{313669D5-0D8A-4B57-9590-F562B8F8C0A7}" type="sibTrans" cxnId="{509115DC-BB10-4336-94AA-9C1ADEF340F8}">
      <dgm:prSet/>
      <dgm:spPr/>
      <dgm:t>
        <a:bodyPr/>
        <a:lstStyle/>
        <a:p>
          <a:endParaRPr lang="en-US"/>
        </a:p>
      </dgm:t>
    </dgm:pt>
    <dgm:pt modelId="{DA599B62-3246-4FB5-9C6A-C921054C7512}">
      <dgm:prSet/>
      <dgm:spPr>
        <a:ln>
          <a:noFill/>
        </a:ln>
      </dgm:spPr>
      <dgm:t>
        <a:bodyPr/>
        <a:lstStyle/>
        <a:p>
          <a:r>
            <a:rPr lang="en-US" dirty="0"/>
            <a:t>What is someone can convincingly pretend to be someone else? Deepfakes?</a:t>
          </a:r>
        </a:p>
      </dgm:t>
    </dgm:pt>
    <dgm:pt modelId="{29A96F14-BB3D-4F1E-9B82-F771F51CFFFD}" type="parTrans" cxnId="{5B2303A5-18C7-4C21-AE39-281CA1327D89}">
      <dgm:prSet/>
      <dgm:spPr/>
      <dgm:t>
        <a:bodyPr/>
        <a:lstStyle/>
        <a:p>
          <a:endParaRPr lang="en-US"/>
        </a:p>
      </dgm:t>
    </dgm:pt>
    <dgm:pt modelId="{643EAD41-5949-4B51-966D-5245D1E65950}" type="sibTrans" cxnId="{5B2303A5-18C7-4C21-AE39-281CA1327D89}">
      <dgm:prSet/>
      <dgm:spPr/>
      <dgm:t>
        <a:bodyPr/>
        <a:lstStyle/>
        <a:p>
          <a:endParaRPr lang="en-US"/>
        </a:p>
      </dgm:t>
    </dgm:pt>
    <dgm:pt modelId="{80EC4496-6458-4FB5-A6B8-EDEF7E1A8D20}" type="pres">
      <dgm:prSet presAssocID="{DD78839C-670B-4CD7-9222-F904A6C12A8F}" presName="diagram" presStyleCnt="0">
        <dgm:presLayoutVars>
          <dgm:dir/>
          <dgm:resizeHandles val="exact"/>
        </dgm:presLayoutVars>
      </dgm:prSet>
      <dgm:spPr/>
    </dgm:pt>
    <dgm:pt modelId="{465A93FA-7E5F-447D-8EB2-18669B082810}" type="pres">
      <dgm:prSet presAssocID="{ED2AE9B2-CCC9-4D49-BDF5-766B60708F1B}" presName="node" presStyleLbl="node1" presStyleIdx="0" presStyleCnt="8">
        <dgm:presLayoutVars>
          <dgm:bulletEnabled val="1"/>
        </dgm:presLayoutVars>
      </dgm:prSet>
      <dgm:spPr/>
    </dgm:pt>
    <dgm:pt modelId="{A8C7E295-5234-4D5A-A142-E97625B869C1}" type="pres">
      <dgm:prSet presAssocID="{BCA58404-7C43-4A86-8BE3-2B589A0F97C2}" presName="sibTrans" presStyleCnt="0"/>
      <dgm:spPr/>
    </dgm:pt>
    <dgm:pt modelId="{D12C6E42-6D74-448E-B8BC-CF2C8BE3D569}" type="pres">
      <dgm:prSet presAssocID="{FDCF1DA9-F477-4B2F-8763-8391579629D3}" presName="node" presStyleLbl="node1" presStyleIdx="1" presStyleCnt="8">
        <dgm:presLayoutVars>
          <dgm:bulletEnabled val="1"/>
        </dgm:presLayoutVars>
      </dgm:prSet>
      <dgm:spPr/>
    </dgm:pt>
    <dgm:pt modelId="{53A6B065-8CD1-4C12-A759-ADF2414563FF}" type="pres">
      <dgm:prSet presAssocID="{65AB43E6-DA25-47DB-8D27-690717D99951}" presName="sibTrans" presStyleCnt="0"/>
      <dgm:spPr/>
    </dgm:pt>
    <dgm:pt modelId="{AC8DFEB3-F7AC-4B66-9834-7AD1F23C370E}" type="pres">
      <dgm:prSet presAssocID="{47DC7A2B-2E8D-4810-B7DA-F0E662FB9E76}" presName="node" presStyleLbl="node1" presStyleIdx="2" presStyleCnt="8">
        <dgm:presLayoutVars>
          <dgm:bulletEnabled val="1"/>
        </dgm:presLayoutVars>
      </dgm:prSet>
      <dgm:spPr/>
    </dgm:pt>
    <dgm:pt modelId="{225CB40B-29B8-4635-8EA5-5F7D149CA085}" type="pres">
      <dgm:prSet presAssocID="{A1209212-B2E6-4339-9A7B-1F17349A5508}" presName="sibTrans" presStyleCnt="0"/>
      <dgm:spPr/>
    </dgm:pt>
    <dgm:pt modelId="{153F81E1-DA3B-4F05-B50C-83DC1BE30FAE}" type="pres">
      <dgm:prSet presAssocID="{9BE46566-7D70-4AA1-AE8E-54D5B03DAE79}" presName="node" presStyleLbl="node1" presStyleIdx="3" presStyleCnt="8">
        <dgm:presLayoutVars>
          <dgm:bulletEnabled val="1"/>
        </dgm:presLayoutVars>
      </dgm:prSet>
      <dgm:spPr/>
    </dgm:pt>
    <dgm:pt modelId="{B33B4E86-717F-4466-A944-29ED1AEBC512}" type="pres">
      <dgm:prSet presAssocID="{B160CC98-DD56-4D61-977C-437A15BFF015}" presName="sibTrans" presStyleCnt="0"/>
      <dgm:spPr/>
    </dgm:pt>
    <dgm:pt modelId="{F0DAF4B1-B4E8-4E12-A481-A5E9B12C851A}" type="pres">
      <dgm:prSet presAssocID="{03333953-F349-41CD-88AD-E5FD4A26EB06}" presName="node" presStyleLbl="node1" presStyleIdx="4" presStyleCnt="8">
        <dgm:presLayoutVars>
          <dgm:bulletEnabled val="1"/>
        </dgm:presLayoutVars>
      </dgm:prSet>
      <dgm:spPr/>
    </dgm:pt>
    <dgm:pt modelId="{84CB7D81-4BA1-413F-8941-F5716C0765B3}" type="pres">
      <dgm:prSet presAssocID="{D9160CEB-5DBB-473D-AF04-F8DE0F386EA6}" presName="sibTrans" presStyleCnt="0"/>
      <dgm:spPr/>
    </dgm:pt>
    <dgm:pt modelId="{4ECCE68A-CA3A-42C0-B826-37C166595E87}" type="pres">
      <dgm:prSet presAssocID="{9A1FDAFE-FDAF-4CA5-9AC7-F3383D9D34F6}" presName="node" presStyleLbl="node1" presStyleIdx="5" presStyleCnt="8">
        <dgm:presLayoutVars>
          <dgm:bulletEnabled val="1"/>
        </dgm:presLayoutVars>
      </dgm:prSet>
      <dgm:spPr/>
    </dgm:pt>
    <dgm:pt modelId="{68AC98F5-C889-4AB2-84DB-64B43BD2F44B}" type="pres">
      <dgm:prSet presAssocID="{DA3EED91-8741-463B-B0A5-63E5C0175D95}" presName="sibTrans" presStyleCnt="0"/>
      <dgm:spPr/>
    </dgm:pt>
    <dgm:pt modelId="{EE175DE8-C1C7-4FBA-BBFC-64CFA6308459}" type="pres">
      <dgm:prSet presAssocID="{59D7CDB4-6169-4335-BE94-542642324DAD}" presName="node" presStyleLbl="node1" presStyleIdx="6" presStyleCnt="8">
        <dgm:presLayoutVars>
          <dgm:bulletEnabled val="1"/>
        </dgm:presLayoutVars>
      </dgm:prSet>
      <dgm:spPr/>
    </dgm:pt>
    <dgm:pt modelId="{A32471E9-D0DA-4582-9797-055D7339A669}" type="pres">
      <dgm:prSet presAssocID="{313669D5-0D8A-4B57-9590-F562B8F8C0A7}" presName="sibTrans" presStyleCnt="0"/>
      <dgm:spPr/>
    </dgm:pt>
    <dgm:pt modelId="{BE810B1C-2FF5-4D9F-892D-E3AA90C90C61}" type="pres">
      <dgm:prSet presAssocID="{DA599B62-3246-4FB5-9C6A-C921054C7512}" presName="node" presStyleLbl="node1" presStyleIdx="7" presStyleCnt="8" custAng="0">
        <dgm:presLayoutVars>
          <dgm:bulletEnabled val="1"/>
        </dgm:presLayoutVars>
      </dgm:prSet>
      <dgm:spPr/>
    </dgm:pt>
  </dgm:ptLst>
  <dgm:cxnLst>
    <dgm:cxn modelId="{4CA9B608-73CD-4051-86BC-15936C44A384}" type="presOf" srcId="{59D7CDB4-6169-4335-BE94-542642324DAD}" destId="{EE175DE8-C1C7-4FBA-BBFC-64CFA6308459}" srcOrd="0" destOrd="0" presId="urn:microsoft.com/office/officeart/2005/8/layout/default"/>
    <dgm:cxn modelId="{4EBEB615-A51B-470B-8CC2-6ED5668E7CF2}" type="presOf" srcId="{9A1FDAFE-FDAF-4CA5-9AC7-F3383D9D34F6}" destId="{4ECCE68A-CA3A-42C0-B826-37C166595E87}" srcOrd="0" destOrd="0" presId="urn:microsoft.com/office/officeart/2005/8/layout/default"/>
    <dgm:cxn modelId="{37863460-D3F2-4443-B6BE-0F5BF43546D6}" type="presOf" srcId="{03333953-F349-41CD-88AD-E5FD4A26EB06}" destId="{F0DAF4B1-B4E8-4E12-A481-A5E9B12C851A}" srcOrd="0" destOrd="0" presId="urn:microsoft.com/office/officeart/2005/8/layout/default"/>
    <dgm:cxn modelId="{134E8B63-046C-4DD1-85CB-3CED07D6BF16}" type="presOf" srcId="{DA599B62-3246-4FB5-9C6A-C921054C7512}" destId="{BE810B1C-2FF5-4D9F-892D-E3AA90C90C61}" srcOrd="0" destOrd="0" presId="urn:microsoft.com/office/officeart/2005/8/layout/default"/>
    <dgm:cxn modelId="{46391644-35C6-40C4-A1B4-6A0BB61FB6BA}" type="presOf" srcId="{DD78839C-670B-4CD7-9222-F904A6C12A8F}" destId="{80EC4496-6458-4FB5-A6B8-EDEF7E1A8D20}" srcOrd="0" destOrd="0" presId="urn:microsoft.com/office/officeart/2005/8/layout/default"/>
    <dgm:cxn modelId="{5E5DEE73-8461-42C4-98C5-67A0523DB3D5}" type="presOf" srcId="{FDCF1DA9-F477-4B2F-8763-8391579629D3}" destId="{D12C6E42-6D74-448E-B8BC-CF2C8BE3D569}" srcOrd="0" destOrd="0" presId="urn:microsoft.com/office/officeart/2005/8/layout/default"/>
    <dgm:cxn modelId="{5B2303A5-18C7-4C21-AE39-281CA1327D89}" srcId="{DD78839C-670B-4CD7-9222-F904A6C12A8F}" destId="{DA599B62-3246-4FB5-9C6A-C921054C7512}" srcOrd="7" destOrd="0" parTransId="{29A96F14-BB3D-4F1E-9B82-F771F51CFFFD}" sibTransId="{643EAD41-5949-4B51-966D-5245D1E65950}"/>
    <dgm:cxn modelId="{BF2B99AA-2049-4DA0-B4F4-22D7CC88783C}" srcId="{DD78839C-670B-4CD7-9222-F904A6C12A8F}" destId="{FDCF1DA9-F477-4B2F-8763-8391579629D3}" srcOrd="1" destOrd="0" parTransId="{A1FAE6C2-A81C-46BA-B4C2-633FAC670EA4}" sibTransId="{65AB43E6-DA25-47DB-8D27-690717D99951}"/>
    <dgm:cxn modelId="{DEDC46AF-41D0-45A2-B77A-D4AF5F5CF102}" type="presOf" srcId="{47DC7A2B-2E8D-4810-B7DA-F0E662FB9E76}" destId="{AC8DFEB3-F7AC-4B66-9834-7AD1F23C370E}" srcOrd="0" destOrd="0" presId="urn:microsoft.com/office/officeart/2005/8/layout/default"/>
    <dgm:cxn modelId="{DC9F60C5-D827-4EBD-B25A-A1AB6135CD25}" srcId="{DD78839C-670B-4CD7-9222-F904A6C12A8F}" destId="{ED2AE9B2-CCC9-4D49-BDF5-766B60708F1B}" srcOrd="0" destOrd="0" parTransId="{450B93DE-DCCD-470A-8BDB-C3F06BD504F0}" sibTransId="{BCA58404-7C43-4A86-8BE3-2B589A0F97C2}"/>
    <dgm:cxn modelId="{01D7C2CB-4308-43BD-A25B-2B15508D5F3C}" srcId="{DD78839C-670B-4CD7-9222-F904A6C12A8F}" destId="{9BE46566-7D70-4AA1-AE8E-54D5B03DAE79}" srcOrd="3" destOrd="0" parTransId="{B0E5074A-D733-4C71-911A-5257F173C2CF}" sibTransId="{B160CC98-DD56-4D61-977C-437A15BFF015}"/>
    <dgm:cxn modelId="{23A7AFD0-D74C-457D-9F1D-D59F6C295179}" srcId="{DD78839C-670B-4CD7-9222-F904A6C12A8F}" destId="{03333953-F349-41CD-88AD-E5FD4A26EB06}" srcOrd="4" destOrd="0" parTransId="{A4E2C121-0C48-4FFF-9F5B-098B89562255}" sibTransId="{D9160CEB-5DBB-473D-AF04-F8DE0F386EA6}"/>
    <dgm:cxn modelId="{46CA62D1-65CB-4AB5-937F-6FA6926870D4}" type="presOf" srcId="{9BE46566-7D70-4AA1-AE8E-54D5B03DAE79}" destId="{153F81E1-DA3B-4F05-B50C-83DC1BE30FAE}" srcOrd="0" destOrd="0" presId="urn:microsoft.com/office/officeart/2005/8/layout/default"/>
    <dgm:cxn modelId="{9D63B9D5-2800-410E-BD7B-9E3C0FFC5573}" type="presOf" srcId="{ED2AE9B2-CCC9-4D49-BDF5-766B60708F1B}" destId="{465A93FA-7E5F-447D-8EB2-18669B082810}" srcOrd="0" destOrd="0" presId="urn:microsoft.com/office/officeart/2005/8/layout/default"/>
    <dgm:cxn modelId="{509115DC-BB10-4336-94AA-9C1ADEF340F8}" srcId="{DD78839C-670B-4CD7-9222-F904A6C12A8F}" destId="{59D7CDB4-6169-4335-BE94-542642324DAD}" srcOrd="6" destOrd="0" parTransId="{59BC6ACF-4FBC-4CFC-9017-C0B15EEE481C}" sibTransId="{313669D5-0D8A-4B57-9590-F562B8F8C0A7}"/>
    <dgm:cxn modelId="{9C337CE1-2BE9-4CA8-BE4D-74035E0E0FC6}" srcId="{DD78839C-670B-4CD7-9222-F904A6C12A8F}" destId="{47DC7A2B-2E8D-4810-B7DA-F0E662FB9E76}" srcOrd="2" destOrd="0" parTransId="{2EA799CC-F6D2-4610-BB47-56A7262C6B60}" sibTransId="{A1209212-B2E6-4339-9A7B-1F17349A5508}"/>
    <dgm:cxn modelId="{F39A9CF2-B29B-40F3-83A4-9BC28DCDA7BF}" srcId="{DD78839C-670B-4CD7-9222-F904A6C12A8F}" destId="{9A1FDAFE-FDAF-4CA5-9AC7-F3383D9D34F6}" srcOrd="5" destOrd="0" parTransId="{26566BF0-CDDC-46EF-AFF6-9229B5A4BF47}" sibTransId="{DA3EED91-8741-463B-B0A5-63E5C0175D95}"/>
    <dgm:cxn modelId="{10874B83-EE98-4E3F-B43C-827CF48D4BF5}" type="presParOf" srcId="{80EC4496-6458-4FB5-A6B8-EDEF7E1A8D20}" destId="{465A93FA-7E5F-447D-8EB2-18669B082810}" srcOrd="0" destOrd="0" presId="urn:microsoft.com/office/officeart/2005/8/layout/default"/>
    <dgm:cxn modelId="{E411377E-14D9-4BFB-A9B4-031A29D7F23D}" type="presParOf" srcId="{80EC4496-6458-4FB5-A6B8-EDEF7E1A8D20}" destId="{A8C7E295-5234-4D5A-A142-E97625B869C1}" srcOrd="1" destOrd="0" presId="urn:microsoft.com/office/officeart/2005/8/layout/default"/>
    <dgm:cxn modelId="{B7785186-C6C7-42A2-A0C5-88B4E9EA978E}" type="presParOf" srcId="{80EC4496-6458-4FB5-A6B8-EDEF7E1A8D20}" destId="{D12C6E42-6D74-448E-B8BC-CF2C8BE3D569}" srcOrd="2" destOrd="0" presId="urn:microsoft.com/office/officeart/2005/8/layout/default"/>
    <dgm:cxn modelId="{1B445A4F-A108-46C1-A4B0-CF4F4CEA066D}" type="presParOf" srcId="{80EC4496-6458-4FB5-A6B8-EDEF7E1A8D20}" destId="{53A6B065-8CD1-4C12-A759-ADF2414563FF}" srcOrd="3" destOrd="0" presId="urn:microsoft.com/office/officeart/2005/8/layout/default"/>
    <dgm:cxn modelId="{3719E8BD-C2B4-46DB-8DC7-A6EDF70FB37C}" type="presParOf" srcId="{80EC4496-6458-4FB5-A6B8-EDEF7E1A8D20}" destId="{AC8DFEB3-F7AC-4B66-9834-7AD1F23C370E}" srcOrd="4" destOrd="0" presId="urn:microsoft.com/office/officeart/2005/8/layout/default"/>
    <dgm:cxn modelId="{77F5A963-5048-41A6-982C-25C985217EC7}" type="presParOf" srcId="{80EC4496-6458-4FB5-A6B8-EDEF7E1A8D20}" destId="{225CB40B-29B8-4635-8EA5-5F7D149CA085}" srcOrd="5" destOrd="0" presId="urn:microsoft.com/office/officeart/2005/8/layout/default"/>
    <dgm:cxn modelId="{647EBEB0-6214-4102-B6A0-AB46327C91E3}" type="presParOf" srcId="{80EC4496-6458-4FB5-A6B8-EDEF7E1A8D20}" destId="{153F81E1-DA3B-4F05-B50C-83DC1BE30FAE}" srcOrd="6" destOrd="0" presId="urn:microsoft.com/office/officeart/2005/8/layout/default"/>
    <dgm:cxn modelId="{125D03C5-BD63-472B-8722-EBAF2B61E8CE}" type="presParOf" srcId="{80EC4496-6458-4FB5-A6B8-EDEF7E1A8D20}" destId="{B33B4E86-717F-4466-A944-29ED1AEBC512}" srcOrd="7" destOrd="0" presId="urn:microsoft.com/office/officeart/2005/8/layout/default"/>
    <dgm:cxn modelId="{2B312629-A1C8-49B9-9556-FC7461658A75}" type="presParOf" srcId="{80EC4496-6458-4FB5-A6B8-EDEF7E1A8D20}" destId="{F0DAF4B1-B4E8-4E12-A481-A5E9B12C851A}" srcOrd="8" destOrd="0" presId="urn:microsoft.com/office/officeart/2005/8/layout/default"/>
    <dgm:cxn modelId="{FA11F96D-C249-4F46-BE7A-9DB53BAA0514}" type="presParOf" srcId="{80EC4496-6458-4FB5-A6B8-EDEF7E1A8D20}" destId="{84CB7D81-4BA1-413F-8941-F5716C0765B3}" srcOrd="9" destOrd="0" presId="urn:microsoft.com/office/officeart/2005/8/layout/default"/>
    <dgm:cxn modelId="{42623308-955A-4102-A9F5-6A8C6E3ACB2D}" type="presParOf" srcId="{80EC4496-6458-4FB5-A6B8-EDEF7E1A8D20}" destId="{4ECCE68A-CA3A-42C0-B826-37C166595E87}" srcOrd="10" destOrd="0" presId="urn:microsoft.com/office/officeart/2005/8/layout/default"/>
    <dgm:cxn modelId="{2CA64EA6-5880-4143-A7D1-BDEF043DE56C}" type="presParOf" srcId="{80EC4496-6458-4FB5-A6B8-EDEF7E1A8D20}" destId="{68AC98F5-C889-4AB2-84DB-64B43BD2F44B}" srcOrd="11" destOrd="0" presId="urn:microsoft.com/office/officeart/2005/8/layout/default"/>
    <dgm:cxn modelId="{1BABE54A-7459-46E8-A0C4-18C8DF8CF619}" type="presParOf" srcId="{80EC4496-6458-4FB5-A6B8-EDEF7E1A8D20}" destId="{EE175DE8-C1C7-4FBA-BBFC-64CFA6308459}" srcOrd="12" destOrd="0" presId="urn:microsoft.com/office/officeart/2005/8/layout/default"/>
    <dgm:cxn modelId="{28CB7AFC-E460-4BDE-965A-C39D8BAFEA16}" type="presParOf" srcId="{80EC4496-6458-4FB5-A6B8-EDEF7E1A8D20}" destId="{A32471E9-D0DA-4582-9797-055D7339A669}" srcOrd="13" destOrd="0" presId="urn:microsoft.com/office/officeart/2005/8/layout/default"/>
    <dgm:cxn modelId="{7E6F36CF-7E93-459B-A223-45BCAEC91FA6}" type="presParOf" srcId="{80EC4496-6458-4FB5-A6B8-EDEF7E1A8D20}" destId="{BE810B1C-2FF5-4D9F-892D-E3AA90C90C61}" srcOrd="14" destOrd="0" presId="urn:microsoft.com/office/officeart/2005/8/layout/defaul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7039966-346E-43C8-8147-534E77D67E4A}"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9C38526-11B1-46C6-92F1-14AC783EC155}">
      <dgm:prSet custT="1"/>
      <dgm:spPr>
        <a:ln>
          <a:noFill/>
        </a:ln>
      </dgm:spPr>
      <dgm:t>
        <a:bodyPr/>
        <a:lstStyle/>
        <a:p>
          <a:r>
            <a:rPr lang="en-US" sz="1600" dirty="0"/>
            <a:t>A piece of media in which someone’s face has been digitally altered so they appear as someone else.</a:t>
          </a:r>
        </a:p>
      </dgm:t>
    </dgm:pt>
    <dgm:pt modelId="{F964CBFD-DA61-46C0-8F7A-98F520370051}" type="parTrans" cxnId="{548528D5-7E14-4D10-8F24-646AEA9A580A}">
      <dgm:prSet/>
      <dgm:spPr/>
      <dgm:t>
        <a:bodyPr/>
        <a:lstStyle/>
        <a:p>
          <a:endParaRPr lang="en-US"/>
        </a:p>
      </dgm:t>
    </dgm:pt>
    <dgm:pt modelId="{40D76AC0-D6D3-4F47-933A-50B8B6B11641}" type="sibTrans" cxnId="{548528D5-7E14-4D10-8F24-646AEA9A580A}">
      <dgm:prSet/>
      <dgm:spPr/>
      <dgm:t>
        <a:bodyPr/>
        <a:lstStyle/>
        <a:p>
          <a:endParaRPr lang="en-US"/>
        </a:p>
      </dgm:t>
    </dgm:pt>
    <dgm:pt modelId="{BB4CFD9D-50AE-47ED-8B79-DC7F4F4D7C80}">
      <dgm:prSet custT="1"/>
      <dgm:spPr>
        <a:ln>
          <a:noFill/>
        </a:ln>
      </dgm:spPr>
      <dgm:t>
        <a:bodyPr/>
        <a:lstStyle/>
        <a:p>
          <a:r>
            <a:rPr lang="en-US" sz="1600" dirty="0"/>
            <a:t>Intentional infliction of emotional distress, defamation, false light, and harassment.</a:t>
          </a:r>
        </a:p>
      </dgm:t>
    </dgm:pt>
    <dgm:pt modelId="{3CFA6DCA-C655-40BB-942F-82CFDAD42C81}" type="parTrans" cxnId="{45D481B7-C4CE-4BD9-823F-1906166DD6EC}">
      <dgm:prSet/>
      <dgm:spPr/>
      <dgm:t>
        <a:bodyPr/>
        <a:lstStyle/>
        <a:p>
          <a:endParaRPr lang="en-US"/>
        </a:p>
      </dgm:t>
    </dgm:pt>
    <dgm:pt modelId="{D07F3C7C-8EDC-4734-A968-1FB68E5ECD84}" type="sibTrans" cxnId="{45D481B7-C4CE-4BD9-823F-1906166DD6EC}">
      <dgm:prSet/>
      <dgm:spPr/>
      <dgm:t>
        <a:bodyPr/>
        <a:lstStyle/>
        <a:p>
          <a:endParaRPr lang="en-US"/>
        </a:p>
      </dgm:t>
    </dgm:pt>
    <dgm:pt modelId="{70C17789-7826-453D-A51B-C1C5430568B9}">
      <dgm:prSet custT="1"/>
      <dgm:spPr>
        <a:ln>
          <a:noFill/>
        </a:ln>
      </dgm:spPr>
      <dgm:t>
        <a:bodyPr/>
        <a:lstStyle/>
        <a:p>
          <a:r>
            <a:rPr lang="en-US" sz="1600" dirty="0"/>
            <a:t>Celebrities may not own copyrights therefore it’s fair use for deepfake creators.</a:t>
          </a:r>
        </a:p>
      </dgm:t>
    </dgm:pt>
    <dgm:pt modelId="{DBDFB4B4-49FD-4DB0-AD50-5C8EE31C0D97}" type="parTrans" cxnId="{46030D14-2915-4E5E-A91D-5CBABFD996FE}">
      <dgm:prSet/>
      <dgm:spPr/>
      <dgm:t>
        <a:bodyPr/>
        <a:lstStyle/>
        <a:p>
          <a:endParaRPr lang="en-US"/>
        </a:p>
      </dgm:t>
    </dgm:pt>
    <dgm:pt modelId="{57A67EFC-703B-42FC-BA80-BEB76E53B30E}" type="sibTrans" cxnId="{46030D14-2915-4E5E-A91D-5CBABFD996FE}">
      <dgm:prSet/>
      <dgm:spPr/>
      <dgm:t>
        <a:bodyPr/>
        <a:lstStyle/>
        <a:p>
          <a:endParaRPr lang="en-US"/>
        </a:p>
      </dgm:t>
    </dgm:pt>
    <dgm:pt modelId="{80DC2485-6953-4D15-BBE0-AB9F598CA4FD}">
      <dgm:prSet custT="1"/>
      <dgm:spPr>
        <a:ln>
          <a:noFill/>
        </a:ln>
      </dgm:spPr>
      <dgm:t>
        <a:bodyPr/>
        <a:lstStyle/>
        <a:p>
          <a:r>
            <a:rPr lang="en-US" sz="1600" dirty="0"/>
            <a:t>Difficult to track deepfake creators, as deepfake content can be uploaded anonymously.</a:t>
          </a:r>
        </a:p>
      </dgm:t>
    </dgm:pt>
    <dgm:pt modelId="{8BD80786-5E54-4485-ACCA-E547C60CF28A}" type="parTrans" cxnId="{DB96D1CA-B559-4319-ACA7-86366EB6B3F2}">
      <dgm:prSet/>
      <dgm:spPr/>
      <dgm:t>
        <a:bodyPr/>
        <a:lstStyle/>
        <a:p>
          <a:endParaRPr lang="en-US"/>
        </a:p>
      </dgm:t>
    </dgm:pt>
    <dgm:pt modelId="{8C37F7B7-3C84-4D44-A40F-8C1267BD6DBA}" type="sibTrans" cxnId="{DB96D1CA-B559-4319-ACA7-86366EB6B3F2}">
      <dgm:prSet/>
      <dgm:spPr/>
      <dgm:t>
        <a:bodyPr/>
        <a:lstStyle/>
        <a:p>
          <a:endParaRPr lang="en-US"/>
        </a:p>
      </dgm:t>
    </dgm:pt>
    <dgm:pt modelId="{C8D0F1DD-1DBA-453B-A91B-3A53FC20439D}">
      <dgm:prSet custT="1"/>
      <dgm:spPr>
        <a:ln>
          <a:noFill/>
        </a:ln>
      </dgm:spPr>
      <dgm:t>
        <a:bodyPr/>
        <a:lstStyle/>
        <a:p>
          <a:r>
            <a:rPr lang="en-US" sz="1600" dirty="0"/>
            <a:t>Pornography</a:t>
          </a:r>
          <a:endParaRPr lang="en-US" sz="1100" dirty="0"/>
        </a:p>
      </dgm:t>
    </dgm:pt>
    <dgm:pt modelId="{3C68249A-47EF-4769-A86C-EE718F8F0C21}" type="parTrans" cxnId="{A7A84825-66BB-4758-AD43-FFAA51E39BE4}">
      <dgm:prSet/>
      <dgm:spPr/>
      <dgm:t>
        <a:bodyPr/>
        <a:lstStyle/>
        <a:p>
          <a:endParaRPr lang="en-US"/>
        </a:p>
      </dgm:t>
    </dgm:pt>
    <dgm:pt modelId="{A0C55CCF-3AF5-45F3-9009-F83D3FE56EF9}" type="sibTrans" cxnId="{A7A84825-66BB-4758-AD43-FFAA51E39BE4}">
      <dgm:prSet/>
      <dgm:spPr/>
      <dgm:t>
        <a:bodyPr/>
        <a:lstStyle/>
        <a:p>
          <a:endParaRPr lang="en-US"/>
        </a:p>
      </dgm:t>
    </dgm:pt>
    <dgm:pt modelId="{606EE670-9DE6-4A2D-A8CF-E735142D9C02}">
      <dgm:prSet custT="1"/>
      <dgm:spPr>
        <a:ln>
          <a:noFill/>
        </a:ln>
      </dgm:spPr>
      <dgm:t>
        <a:bodyPr/>
        <a:lstStyle/>
        <a:p>
          <a:r>
            <a:rPr lang="en-US" sz="1600" dirty="0"/>
            <a:t>Very accessible and can be utilized by someone with little to no technical skill.</a:t>
          </a:r>
        </a:p>
      </dgm:t>
    </dgm:pt>
    <dgm:pt modelId="{A1B0AEF0-A010-4E71-AD43-69E91D42670C}" type="parTrans" cxnId="{AC41E349-974A-4770-947C-DA4488417813}">
      <dgm:prSet/>
      <dgm:spPr/>
      <dgm:t>
        <a:bodyPr/>
        <a:lstStyle/>
        <a:p>
          <a:endParaRPr lang="en-US"/>
        </a:p>
      </dgm:t>
    </dgm:pt>
    <dgm:pt modelId="{C9BE031E-B80D-47E6-8A9C-542CA80BACDF}" type="sibTrans" cxnId="{AC41E349-974A-4770-947C-DA4488417813}">
      <dgm:prSet/>
      <dgm:spPr/>
      <dgm:t>
        <a:bodyPr/>
        <a:lstStyle/>
        <a:p>
          <a:endParaRPr lang="en-US"/>
        </a:p>
      </dgm:t>
    </dgm:pt>
    <dgm:pt modelId="{FEB18B69-3059-475A-9FBB-A749E1F94286}">
      <dgm:prSet custT="1"/>
      <dgm:spPr>
        <a:ln>
          <a:noFill/>
        </a:ln>
      </dgm:spPr>
      <dgm:t>
        <a:bodyPr/>
        <a:lstStyle/>
        <a:p>
          <a:r>
            <a:rPr lang="en-CA" sz="1600" dirty="0"/>
            <a:t>It is believed that by 2026 90% of online media will be deepfakes. Making a very blurred line of what is fiction and what is fact. It can cause a disconnect where citizens no longer have a shared reality.</a:t>
          </a:r>
          <a:endParaRPr lang="en-US" sz="1600" dirty="0"/>
        </a:p>
      </dgm:t>
    </dgm:pt>
    <dgm:pt modelId="{BD185820-70A6-4D58-9AE4-E1407ED3CAD0}" type="parTrans" cxnId="{EF6BBC2E-A59D-43C8-87B7-E32C94657608}">
      <dgm:prSet/>
      <dgm:spPr/>
      <dgm:t>
        <a:bodyPr/>
        <a:lstStyle/>
        <a:p>
          <a:endParaRPr lang="en-US"/>
        </a:p>
      </dgm:t>
    </dgm:pt>
    <dgm:pt modelId="{A2D98C7C-77CF-4BF9-9C86-44865D319578}" type="sibTrans" cxnId="{EF6BBC2E-A59D-43C8-87B7-E32C94657608}">
      <dgm:prSet/>
      <dgm:spPr/>
      <dgm:t>
        <a:bodyPr/>
        <a:lstStyle/>
        <a:p>
          <a:endParaRPr lang="en-US"/>
        </a:p>
      </dgm:t>
    </dgm:pt>
    <dgm:pt modelId="{959D6C2F-CA10-4C49-9328-A23119D23A84}" type="pres">
      <dgm:prSet presAssocID="{E7039966-346E-43C8-8147-534E77D67E4A}" presName="diagram" presStyleCnt="0">
        <dgm:presLayoutVars>
          <dgm:dir/>
          <dgm:resizeHandles val="exact"/>
        </dgm:presLayoutVars>
      </dgm:prSet>
      <dgm:spPr/>
    </dgm:pt>
    <dgm:pt modelId="{691BA83A-7C24-4B5A-AF49-1B0522BB9EBD}" type="pres">
      <dgm:prSet presAssocID="{69C38526-11B1-46C6-92F1-14AC783EC155}" presName="node" presStyleLbl="node1" presStyleIdx="0" presStyleCnt="7">
        <dgm:presLayoutVars>
          <dgm:bulletEnabled val="1"/>
        </dgm:presLayoutVars>
      </dgm:prSet>
      <dgm:spPr/>
    </dgm:pt>
    <dgm:pt modelId="{B8E02B44-6971-4B70-8CDC-36BC23B9EDCE}" type="pres">
      <dgm:prSet presAssocID="{40D76AC0-D6D3-4F47-933A-50B8B6B11641}" presName="sibTrans" presStyleCnt="0"/>
      <dgm:spPr/>
    </dgm:pt>
    <dgm:pt modelId="{9C99FB5B-3169-4147-9F9E-121F4E353B2C}" type="pres">
      <dgm:prSet presAssocID="{BB4CFD9D-50AE-47ED-8B79-DC7F4F4D7C80}" presName="node" presStyleLbl="node1" presStyleIdx="1" presStyleCnt="7">
        <dgm:presLayoutVars>
          <dgm:bulletEnabled val="1"/>
        </dgm:presLayoutVars>
      </dgm:prSet>
      <dgm:spPr/>
    </dgm:pt>
    <dgm:pt modelId="{E50BDFE7-EEC3-47E2-A9A2-F19748737770}" type="pres">
      <dgm:prSet presAssocID="{D07F3C7C-8EDC-4734-A968-1FB68E5ECD84}" presName="sibTrans" presStyleCnt="0"/>
      <dgm:spPr/>
    </dgm:pt>
    <dgm:pt modelId="{8329ADD9-C407-4207-81C3-CFDB7B0FA3F9}" type="pres">
      <dgm:prSet presAssocID="{70C17789-7826-453D-A51B-C1C5430568B9}" presName="node" presStyleLbl="node1" presStyleIdx="2" presStyleCnt="7">
        <dgm:presLayoutVars>
          <dgm:bulletEnabled val="1"/>
        </dgm:presLayoutVars>
      </dgm:prSet>
      <dgm:spPr/>
    </dgm:pt>
    <dgm:pt modelId="{ED5AE06F-68C5-426A-B889-7D774AAB9E51}" type="pres">
      <dgm:prSet presAssocID="{57A67EFC-703B-42FC-BA80-BEB76E53B30E}" presName="sibTrans" presStyleCnt="0"/>
      <dgm:spPr/>
    </dgm:pt>
    <dgm:pt modelId="{6C2BF1C3-FED6-4074-9384-A4C63AD02279}" type="pres">
      <dgm:prSet presAssocID="{80DC2485-6953-4D15-BBE0-AB9F598CA4FD}" presName="node" presStyleLbl="node1" presStyleIdx="3" presStyleCnt="7">
        <dgm:presLayoutVars>
          <dgm:bulletEnabled val="1"/>
        </dgm:presLayoutVars>
      </dgm:prSet>
      <dgm:spPr/>
    </dgm:pt>
    <dgm:pt modelId="{A5456F37-99DE-46A4-BB50-5D960FFA8506}" type="pres">
      <dgm:prSet presAssocID="{8C37F7B7-3C84-4D44-A40F-8C1267BD6DBA}" presName="sibTrans" presStyleCnt="0"/>
      <dgm:spPr/>
    </dgm:pt>
    <dgm:pt modelId="{6DD3ED09-B451-4E86-BFCC-79F7ACDF3A88}" type="pres">
      <dgm:prSet presAssocID="{C8D0F1DD-1DBA-453B-A91B-3A53FC20439D}" presName="node" presStyleLbl="node1" presStyleIdx="4" presStyleCnt="7">
        <dgm:presLayoutVars>
          <dgm:bulletEnabled val="1"/>
        </dgm:presLayoutVars>
      </dgm:prSet>
      <dgm:spPr/>
    </dgm:pt>
    <dgm:pt modelId="{31587783-7998-41FC-9BA5-5BEEA841124E}" type="pres">
      <dgm:prSet presAssocID="{A0C55CCF-3AF5-45F3-9009-F83D3FE56EF9}" presName="sibTrans" presStyleCnt="0"/>
      <dgm:spPr/>
    </dgm:pt>
    <dgm:pt modelId="{668DA3D4-74BE-464B-A90B-0C2511A32802}" type="pres">
      <dgm:prSet presAssocID="{606EE670-9DE6-4A2D-A8CF-E735142D9C02}" presName="node" presStyleLbl="node1" presStyleIdx="5" presStyleCnt="7">
        <dgm:presLayoutVars>
          <dgm:bulletEnabled val="1"/>
        </dgm:presLayoutVars>
      </dgm:prSet>
      <dgm:spPr/>
    </dgm:pt>
    <dgm:pt modelId="{C15B3C2E-39D8-4A8B-BC40-93B0199225C5}" type="pres">
      <dgm:prSet presAssocID="{C9BE031E-B80D-47E6-8A9C-542CA80BACDF}" presName="sibTrans" presStyleCnt="0"/>
      <dgm:spPr/>
    </dgm:pt>
    <dgm:pt modelId="{D0548F71-2ADB-4287-A26B-15DE304958E9}" type="pres">
      <dgm:prSet presAssocID="{FEB18B69-3059-475A-9FBB-A749E1F94286}" presName="node" presStyleLbl="node1" presStyleIdx="6" presStyleCnt="7" custScaleX="209242">
        <dgm:presLayoutVars>
          <dgm:bulletEnabled val="1"/>
        </dgm:presLayoutVars>
      </dgm:prSet>
      <dgm:spPr/>
    </dgm:pt>
  </dgm:ptLst>
  <dgm:cxnLst>
    <dgm:cxn modelId="{46030D14-2915-4E5E-A91D-5CBABFD996FE}" srcId="{E7039966-346E-43C8-8147-534E77D67E4A}" destId="{70C17789-7826-453D-A51B-C1C5430568B9}" srcOrd="2" destOrd="0" parTransId="{DBDFB4B4-49FD-4DB0-AD50-5C8EE31C0D97}" sibTransId="{57A67EFC-703B-42FC-BA80-BEB76E53B30E}"/>
    <dgm:cxn modelId="{A9710217-2DAA-480E-9679-5C1B10975727}" type="presOf" srcId="{70C17789-7826-453D-A51B-C1C5430568B9}" destId="{8329ADD9-C407-4207-81C3-CFDB7B0FA3F9}" srcOrd="0" destOrd="0" presId="urn:microsoft.com/office/officeart/2005/8/layout/default"/>
    <dgm:cxn modelId="{AC2EF020-A5A6-47FD-AFCA-538632F7FE3F}" type="presOf" srcId="{69C38526-11B1-46C6-92F1-14AC783EC155}" destId="{691BA83A-7C24-4B5A-AF49-1B0522BB9EBD}" srcOrd="0" destOrd="0" presId="urn:microsoft.com/office/officeart/2005/8/layout/default"/>
    <dgm:cxn modelId="{A7A84825-66BB-4758-AD43-FFAA51E39BE4}" srcId="{E7039966-346E-43C8-8147-534E77D67E4A}" destId="{C8D0F1DD-1DBA-453B-A91B-3A53FC20439D}" srcOrd="4" destOrd="0" parTransId="{3C68249A-47EF-4769-A86C-EE718F8F0C21}" sibTransId="{A0C55CCF-3AF5-45F3-9009-F83D3FE56EF9}"/>
    <dgm:cxn modelId="{F335F62D-D530-4FDB-B0B0-2F8CBC9E1249}" type="presOf" srcId="{606EE670-9DE6-4A2D-A8CF-E735142D9C02}" destId="{668DA3D4-74BE-464B-A90B-0C2511A32802}" srcOrd="0" destOrd="0" presId="urn:microsoft.com/office/officeart/2005/8/layout/default"/>
    <dgm:cxn modelId="{EF6BBC2E-A59D-43C8-87B7-E32C94657608}" srcId="{E7039966-346E-43C8-8147-534E77D67E4A}" destId="{FEB18B69-3059-475A-9FBB-A749E1F94286}" srcOrd="6" destOrd="0" parTransId="{BD185820-70A6-4D58-9AE4-E1407ED3CAD0}" sibTransId="{A2D98C7C-77CF-4BF9-9C86-44865D319578}"/>
    <dgm:cxn modelId="{736B582F-E97E-4A9B-8F2B-522C89825EE0}" type="presOf" srcId="{E7039966-346E-43C8-8147-534E77D67E4A}" destId="{959D6C2F-CA10-4C49-9328-A23119D23A84}" srcOrd="0" destOrd="0" presId="urn:microsoft.com/office/officeart/2005/8/layout/default"/>
    <dgm:cxn modelId="{AC41E349-974A-4770-947C-DA4488417813}" srcId="{E7039966-346E-43C8-8147-534E77D67E4A}" destId="{606EE670-9DE6-4A2D-A8CF-E735142D9C02}" srcOrd="5" destOrd="0" parTransId="{A1B0AEF0-A010-4E71-AD43-69E91D42670C}" sibTransId="{C9BE031E-B80D-47E6-8A9C-542CA80BACDF}"/>
    <dgm:cxn modelId="{75A8346B-70DA-45AB-95B0-0A2DEC5EA754}" type="presOf" srcId="{C8D0F1DD-1DBA-453B-A91B-3A53FC20439D}" destId="{6DD3ED09-B451-4E86-BFCC-79F7ACDF3A88}" srcOrd="0" destOrd="0" presId="urn:microsoft.com/office/officeart/2005/8/layout/default"/>
    <dgm:cxn modelId="{45D481B7-C4CE-4BD9-823F-1906166DD6EC}" srcId="{E7039966-346E-43C8-8147-534E77D67E4A}" destId="{BB4CFD9D-50AE-47ED-8B79-DC7F4F4D7C80}" srcOrd="1" destOrd="0" parTransId="{3CFA6DCA-C655-40BB-942F-82CFDAD42C81}" sibTransId="{D07F3C7C-8EDC-4734-A968-1FB68E5ECD84}"/>
    <dgm:cxn modelId="{DB96D1CA-B559-4319-ACA7-86366EB6B3F2}" srcId="{E7039966-346E-43C8-8147-534E77D67E4A}" destId="{80DC2485-6953-4D15-BBE0-AB9F598CA4FD}" srcOrd="3" destOrd="0" parTransId="{8BD80786-5E54-4485-ACCA-E547C60CF28A}" sibTransId="{8C37F7B7-3C84-4D44-A40F-8C1267BD6DBA}"/>
    <dgm:cxn modelId="{BC20BCCC-7007-465A-AF0C-7D7332F2F719}" type="presOf" srcId="{80DC2485-6953-4D15-BBE0-AB9F598CA4FD}" destId="{6C2BF1C3-FED6-4074-9384-A4C63AD02279}" srcOrd="0" destOrd="0" presId="urn:microsoft.com/office/officeart/2005/8/layout/default"/>
    <dgm:cxn modelId="{B2499AD4-EFB6-496E-B602-5E6251A4FFF5}" type="presOf" srcId="{BB4CFD9D-50AE-47ED-8B79-DC7F4F4D7C80}" destId="{9C99FB5B-3169-4147-9F9E-121F4E353B2C}" srcOrd="0" destOrd="0" presId="urn:microsoft.com/office/officeart/2005/8/layout/default"/>
    <dgm:cxn modelId="{548528D5-7E14-4D10-8F24-646AEA9A580A}" srcId="{E7039966-346E-43C8-8147-534E77D67E4A}" destId="{69C38526-11B1-46C6-92F1-14AC783EC155}" srcOrd="0" destOrd="0" parTransId="{F964CBFD-DA61-46C0-8F7A-98F520370051}" sibTransId="{40D76AC0-D6D3-4F47-933A-50B8B6B11641}"/>
    <dgm:cxn modelId="{5344CFDD-08F1-48DE-BA1B-AC2CDE95B452}" type="presOf" srcId="{FEB18B69-3059-475A-9FBB-A749E1F94286}" destId="{D0548F71-2ADB-4287-A26B-15DE304958E9}" srcOrd="0" destOrd="0" presId="urn:microsoft.com/office/officeart/2005/8/layout/default"/>
    <dgm:cxn modelId="{E4997071-2BE6-41C9-82B3-671FE354F8D3}" type="presParOf" srcId="{959D6C2F-CA10-4C49-9328-A23119D23A84}" destId="{691BA83A-7C24-4B5A-AF49-1B0522BB9EBD}" srcOrd="0" destOrd="0" presId="urn:microsoft.com/office/officeart/2005/8/layout/default"/>
    <dgm:cxn modelId="{9D1A52B3-E226-4AF3-92A6-2206C03A6847}" type="presParOf" srcId="{959D6C2F-CA10-4C49-9328-A23119D23A84}" destId="{B8E02B44-6971-4B70-8CDC-36BC23B9EDCE}" srcOrd="1" destOrd="0" presId="urn:microsoft.com/office/officeart/2005/8/layout/default"/>
    <dgm:cxn modelId="{AF478EC4-A677-4DAE-B5A5-F377429692AC}" type="presParOf" srcId="{959D6C2F-CA10-4C49-9328-A23119D23A84}" destId="{9C99FB5B-3169-4147-9F9E-121F4E353B2C}" srcOrd="2" destOrd="0" presId="urn:microsoft.com/office/officeart/2005/8/layout/default"/>
    <dgm:cxn modelId="{9361BAD8-C748-492B-A152-7582579CCEDD}" type="presParOf" srcId="{959D6C2F-CA10-4C49-9328-A23119D23A84}" destId="{E50BDFE7-EEC3-47E2-A9A2-F19748737770}" srcOrd="3" destOrd="0" presId="urn:microsoft.com/office/officeart/2005/8/layout/default"/>
    <dgm:cxn modelId="{3F7A9E03-101F-467A-ABD7-79FA01C6BF41}" type="presParOf" srcId="{959D6C2F-CA10-4C49-9328-A23119D23A84}" destId="{8329ADD9-C407-4207-81C3-CFDB7B0FA3F9}" srcOrd="4" destOrd="0" presId="urn:microsoft.com/office/officeart/2005/8/layout/default"/>
    <dgm:cxn modelId="{8D263E48-3B86-4DBD-98DA-773E44E24F38}" type="presParOf" srcId="{959D6C2F-CA10-4C49-9328-A23119D23A84}" destId="{ED5AE06F-68C5-426A-B889-7D774AAB9E51}" srcOrd="5" destOrd="0" presId="urn:microsoft.com/office/officeart/2005/8/layout/default"/>
    <dgm:cxn modelId="{BEEE201F-EA97-4DE2-93CD-3B1519958F31}" type="presParOf" srcId="{959D6C2F-CA10-4C49-9328-A23119D23A84}" destId="{6C2BF1C3-FED6-4074-9384-A4C63AD02279}" srcOrd="6" destOrd="0" presId="urn:microsoft.com/office/officeart/2005/8/layout/default"/>
    <dgm:cxn modelId="{22B86BE5-8BCE-4BEB-A895-21D98364819F}" type="presParOf" srcId="{959D6C2F-CA10-4C49-9328-A23119D23A84}" destId="{A5456F37-99DE-46A4-BB50-5D960FFA8506}" srcOrd="7" destOrd="0" presId="urn:microsoft.com/office/officeart/2005/8/layout/default"/>
    <dgm:cxn modelId="{9A15EF9A-E227-4AB4-83AE-666A97321AA9}" type="presParOf" srcId="{959D6C2F-CA10-4C49-9328-A23119D23A84}" destId="{6DD3ED09-B451-4E86-BFCC-79F7ACDF3A88}" srcOrd="8" destOrd="0" presId="urn:microsoft.com/office/officeart/2005/8/layout/default"/>
    <dgm:cxn modelId="{31EA80CB-4F53-44EC-A231-B27C6E8ADC13}" type="presParOf" srcId="{959D6C2F-CA10-4C49-9328-A23119D23A84}" destId="{31587783-7998-41FC-9BA5-5BEEA841124E}" srcOrd="9" destOrd="0" presId="urn:microsoft.com/office/officeart/2005/8/layout/default"/>
    <dgm:cxn modelId="{B3A9CB51-3E15-4C68-B916-E544341A17CC}" type="presParOf" srcId="{959D6C2F-CA10-4C49-9328-A23119D23A84}" destId="{668DA3D4-74BE-464B-A90B-0C2511A32802}" srcOrd="10" destOrd="0" presId="urn:microsoft.com/office/officeart/2005/8/layout/default"/>
    <dgm:cxn modelId="{33D9C6BB-E6D4-4D2D-AF67-121C3866A5E6}" type="presParOf" srcId="{959D6C2F-CA10-4C49-9328-A23119D23A84}" destId="{C15B3C2E-39D8-4A8B-BC40-93B0199225C5}" srcOrd="11" destOrd="0" presId="urn:microsoft.com/office/officeart/2005/8/layout/default"/>
    <dgm:cxn modelId="{4C4B58C6-4BAC-4425-BF29-8C37502CC921}" type="presParOf" srcId="{959D6C2F-CA10-4C49-9328-A23119D23A84}" destId="{D0548F71-2ADB-4287-A26B-15DE304958E9}" srcOrd="12"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8616564-0ED2-4D25-9F93-C13A81A3F4FC}"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CCF735A0-DD71-48AD-B6D0-C3D18923F69A}">
      <dgm:prSet/>
      <dgm:spPr>
        <a:ln>
          <a:noFill/>
        </a:ln>
      </dgm:spPr>
      <dgm:t>
        <a:bodyPr/>
        <a:lstStyle/>
        <a:p>
          <a:r>
            <a:rPr lang="en-CA" b="1" dirty="0"/>
            <a:t>Embedding Layer</a:t>
          </a:r>
          <a:r>
            <a:rPr lang="en-CA" dirty="0"/>
            <a:t>: Patches are fed to it, and it performs a linear projection on each patch resulting in a set of vector which is called a token. This is represented as a two-dimensional matrix. Example: [197, 768]. 197 represents the number of tokens and 768 is the token dimensions.</a:t>
          </a:r>
          <a:endParaRPr lang="en-US" dirty="0"/>
        </a:p>
      </dgm:t>
    </dgm:pt>
    <dgm:pt modelId="{F105B134-9036-4C44-82E1-AB422632E38C}" type="parTrans" cxnId="{2211A7FA-E619-4DE4-9BD3-87C0DADC0D69}">
      <dgm:prSet/>
      <dgm:spPr/>
      <dgm:t>
        <a:bodyPr/>
        <a:lstStyle/>
        <a:p>
          <a:endParaRPr lang="en-US"/>
        </a:p>
      </dgm:t>
    </dgm:pt>
    <dgm:pt modelId="{B170C0CC-2B2A-4209-9B3F-C5CF2BC6A593}" type="sibTrans" cxnId="{2211A7FA-E619-4DE4-9BD3-87C0DADC0D69}">
      <dgm:prSet/>
      <dgm:spPr/>
      <dgm:t>
        <a:bodyPr/>
        <a:lstStyle/>
        <a:p>
          <a:endParaRPr lang="en-US"/>
        </a:p>
      </dgm:t>
    </dgm:pt>
    <dgm:pt modelId="{327FCBFD-253B-430A-8487-AB2A84089B60}">
      <dgm:prSet/>
      <dgm:spPr>
        <a:ln>
          <a:noFill/>
        </a:ln>
      </dgm:spPr>
      <dgm:t>
        <a:bodyPr/>
        <a:lstStyle/>
        <a:p>
          <a:r>
            <a:rPr lang="en-CA" b="1" dirty="0"/>
            <a:t>Transformer Layer</a:t>
          </a:r>
          <a:r>
            <a:rPr lang="en-CA" dirty="0"/>
            <a:t>: Token passes through layer normalization. Only output corresponding to the class token will be extracted. Passes the output classification then is passed to the MLP head.</a:t>
          </a:r>
          <a:endParaRPr lang="en-US" dirty="0"/>
        </a:p>
      </dgm:t>
    </dgm:pt>
    <dgm:pt modelId="{9EAE60DB-38B1-4436-8DBA-4A3A494665B8}" type="parTrans" cxnId="{373E1A3D-CC42-47E9-989E-0631244FD078}">
      <dgm:prSet/>
      <dgm:spPr/>
      <dgm:t>
        <a:bodyPr/>
        <a:lstStyle/>
        <a:p>
          <a:endParaRPr lang="en-US"/>
        </a:p>
      </dgm:t>
    </dgm:pt>
    <dgm:pt modelId="{DD0BE566-D286-4F41-996F-AB39677722D0}" type="sibTrans" cxnId="{373E1A3D-CC42-47E9-989E-0631244FD078}">
      <dgm:prSet/>
      <dgm:spPr/>
      <dgm:t>
        <a:bodyPr/>
        <a:lstStyle/>
        <a:p>
          <a:endParaRPr lang="en-US"/>
        </a:p>
      </dgm:t>
    </dgm:pt>
    <dgm:pt modelId="{CB892F2A-7E69-4C83-A3E6-11206EC2EB33}">
      <dgm:prSet/>
      <dgm:spPr>
        <a:ln>
          <a:noFill/>
        </a:ln>
      </dgm:spPr>
      <dgm:t>
        <a:bodyPr/>
        <a:lstStyle/>
        <a:p>
          <a:r>
            <a:rPr lang="en-CA" b="1" dirty="0"/>
            <a:t>MLP Head</a:t>
          </a:r>
          <a:r>
            <a:rPr lang="en-CA" dirty="0"/>
            <a:t>: Final layer responsible for classification. Uses a </a:t>
          </a:r>
          <a:r>
            <a:rPr lang="en-CA" dirty="0" err="1"/>
            <a:t>Softmax</a:t>
          </a:r>
          <a:r>
            <a:rPr lang="en-CA" dirty="0"/>
            <a:t> function which measures the importance of low-level capsule features to high-level capsule features. Example if the mouth is a prominent feature, it will be represented as a larger weight. Then processes the output to obtain the final classification result.</a:t>
          </a:r>
          <a:endParaRPr lang="en-US" dirty="0"/>
        </a:p>
      </dgm:t>
    </dgm:pt>
    <dgm:pt modelId="{18755684-DA3F-4A25-84DB-45C3E74F94D4}" type="parTrans" cxnId="{83ABE71F-6D17-491B-8D91-D3D0A4ADFE9B}">
      <dgm:prSet/>
      <dgm:spPr/>
      <dgm:t>
        <a:bodyPr/>
        <a:lstStyle/>
        <a:p>
          <a:endParaRPr lang="en-US"/>
        </a:p>
      </dgm:t>
    </dgm:pt>
    <dgm:pt modelId="{2BE85896-9254-479E-9A71-8DA6D37CCDB4}" type="sibTrans" cxnId="{83ABE71F-6D17-491B-8D91-D3D0A4ADFE9B}">
      <dgm:prSet/>
      <dgm:spPr/>
      <dgm:t>
        <a:bodyPr/>
        <a:lstStyle/>
        <a:p>
          <a:endParaRPr lang="en-US"/>
        </a:p>
      </dgm:t>
    </dgm:pt>
    <dgm:pt modelId="{FF56C401-C86B-4CEB-93AD-726C1EABA2CA}" type="pres">
      <dgm:prSet presAssocID="{78616564-0ED2-4D25-9F93-C13A81A3F4FC}" presName="Name0" presStyleCnt="0">
        <dgm:presLayoutVars>
          <dgm:dir/>
          <dgm:animLvl val="lvl"/>
          <dgm:resizeHandles val="exact"/>
        </dgm:presLayoutVars>
      </dgm:prSet>
      <dgm:spPr/>
    </dgm:pt>
    <dgm:pt modelId="{73D2E184-05B1-48E5-B252-CCB17A1AF2FE}" type="pres">
      <dgm:prSet presAssocID="{CB892F2A-7E69-4C83-A3E6-11206EC2EB33}" presName="boxAndChildren" presStyleCnt="0"/>
      <dgm:spPr/>
    </dgm:pt>
    <dgm:pt modelId="{36F7CCEA-32C0-43EA-A12D-9848D1417262}" type="pres">
      <dgm:prSet presAssocID="{CB892F2A-7E69-4C83-A3E6-11206EC2EB33}" presName="parentTextBox" presStyleLbl="node1" presStyleIdx="0" presStyleCnt="3"/>
      <dgm:spPr/>
    </dgm:pt>
    <dgm:pt modelId="{744CBEBA-A501-4B5C-AE10-BC059D9A6ECE}" type="pres">
      <dgm:prSet presAssocID="{DD0BE566-D286-4F41-996F-AB39677722D0}" presName="sp" presStyleCnt="0"/>
      <dgm:spPr/>
    </dgm:pt>
    <dgm:pt modelId="{0F513698-4E29-4921-9AA6-D769F0BFB14A}" type="pres">
      <dgm:prSet presAssocID="{327FCBFD-253B-430A-8487-AB2A84089B60}" presName="arrowAndChildren" presStyleCnt="0"/>
      <dgm:spPr/>
    </dgm:pt>
    <dgm:pt modelId="{70889390-D591-450D-8C59-2D3C5E00AA84}" type="pres">
      <dgm:prSet presAssocID="{327FCBFD-253B-430A-8487-AB2A84089B60}" presName="parentTextArrow" presStyleLbl="node1" presStyleIdx="1" presStyleCnt="3"/>
      <dgm:spPr/>
    </dgm:pt>
    <dgm:pt modelId="{3C098D3F-6A09-4935-B414-EBD75058A81E}" type="pres">
      <dgm:prSet presAssocID="{B170C0CC-2B2A-4209-9B3F-C5CF2BC6A593}" presName="sp" presStyleCnt="0"/>
      <dgm:spPr/>
    </dgm:pt>
    <dgm:pt modelId="{1B73FB89-84EC-467E-B857-9B0192A08510}" type="pres">
      <dgm:prSet presAssocID="{CCF735A0-DD71-48AD-B6D0-C3D18923F69A}" presName="arrowAndChildren" presStyleCnt="0"/>
      <dgm:spPr/>
    </dgm:pt>
    <dgm:pt modelId="{8864617C-54D2-4F39-A462-53CC4D4B5DB9}" type="pres">
      <dgm:prSet presAssocID="{CCF735A0-DD71-48AD-B6D0-C3D18923F69A}" presName="parentTextArrow" presStyleLbl="node1" presStyleIdx="2" presStyleCnt="3"/>
      <dgm:spPr/>
    </dgm:pt>
  </dgm:ptLst>
  <dgm:cxnLst>
    <dgm:cxn modelId="{83ABE71F-6D17-491B-8D91-D3D0A4ADFE9B}" srcId="{78616564-0ED2-4D25-9F93-C13A81A3F4FC}" destId="{CB892F2A-7E69-4C83-A3E6-11206EC2EB33}" srcOrd="2" destOrd="0" parTransId="{18755684-DA3F-4A25-84DB-45C3E74F94D4}" sibTransId="{2BE85896-9254-479E-9A71-8DA6D37CCDB4}"/>
    <dgm:cxn modelId="{9FDEAA2F-9BE2-4366-9BF8-638CAC3DB8D8}" type="presOf" srcId="{78616564-0ED2-4D25-9F93-C13A81A3F4FC}" destId="{FF56C401-C86B-4CEB-93AD-726C1EABA2CA}" srcOrd="0" destOrd="0" presId="urn:microsoft.com/office/officeart/2005/8/layout/process4"/>
    <dgm:cxn modelId="{373E1A3D-CC42-47E9-989E-0631244FD078}" srcId="{78616564-0ED2-4D25-9F93-C13A81A3F4FC}" destId="{327FCBFD-253B-430A-8487-AB2A84089B60}" srcOrd="1" destOrd="0" parTransId="{9EAE60DB-38B1-4436-8DBA-4A3A494665B8}" sibTransId="{DD0BE566-D286-4F41-996F-AB39677722D0}"/>
    <dgm:cxn modelId="{3A15E1D4-8035-4C9B-9440-6CC4A8882232}" type="presOf" srcId="{CB892F2A-7E69-4C83-A3E6-11206EC2EB33}" destId="{36F7CCEA-32C0-43EA-A12D-9848D1417262}" srcOrd="0" destOrd="0" presId="urn:microsoft.com/office/officeart/2005/8/layout/process4"/>
    <dgm:cxn modelId="{6F2DCEEB-646D-460B-AD23-A971C05113B9}" type="presOf" srcId="{CCF735A0-DD71-48AD-B6D0-C3D18923F69A}" destId="{8864617C-54D2-4F39-A462-53CC4D4B5DB9}" srcOrd="0" destOrd="0" presId="urn:microsoft.com/office/officeart/2005/8/layout/process4"/>
    <dgm:cxn modelId="{DAFD8AF2-6EF1-4A2B-9AEE-991F3A843937}" type="presOf" srcId="{327FCBFD-253B-430A-8487-AB2A84089B60}" destId="{70889390-D591-450D-8C59-2D3C5E00AA84}" srcOrd="0" destOrd="0" presId="urn:microsoft.com/office/officeart/2005/8/layout/process4"/>
    <dgm:cxn modelId="{2211A7FA-E619-4DE4-9BD3-87C0DADC0D69}" srcId="{78616564-0ED2-4D25-9F93-C13A81A3F4FC}" destId="{CCF735A0-DD71-48AD-B6D0-C3D18923F69A}" srcOrd="0" destOrd="0" parTransId="{F105B134-9036-4C44-82E1-AB422632E38C}" sibTransId="{B170C0CC-2B2A-4209-9B3F-C5CF2BC6A593}"/>
    <dgm:cxn modelId="{1832BD25-890F-447C-B0D1-DD5CF3FEC24A}" type="presParOf" srcId="{FF56C401-C86B-4CEB-93AD-726C1EABA2CA}" destId="{73D2E184-05B1-48E5-B252-CCB17A1AF2FE}" srcOrd="0" destOrd="0" presId="urn:microsoft.com/office/officeart/2005/8/layout/process4"/>
    <dgm:cxn modelId="{151929C4-1201-42FD-9528-0F9FE3C2F3BC}" type="presParOf" srcId="{73D2E184-05B1-48E5-B252-CCB17A1AF2FE}" destId="{36F7CCEA-32C0-43EA-A12D-9848D1417262}" srcOrd="0" destOrd="0" presId="urn:microsoft.com/office/officeart/2005/8/layout/process4"/>
    <dgm:cxn modelId="{17A781AE-6114-470A-BB37-7A2C46F729F2}" type="presParOf" srcId="{FF56C401-C86B-4CEB-93AD-726C1EABA2CA}" destId="{744CBEBA-A501-4B5C-AE10-BC059D9A6ECE}" srcOrd="1" destOrd="0" presId="urn:microsoft.com/office/officeart/2005/8/layout/process4"/>
    <dgm:cxn modelId="{B2AB1DED-9492-41DC-8641-FD67B372AF73}" type="presParOf" srcId="{FF56C401-C86B-4CEB-93AD-726C1EABA2CA}" destId="{0F513698-4E29-4921-9AA6-D769F0BFB14A}" srcOrd="2" destOrd="0" presId="urn:microsoft.com/office/officeart/2005/8/layout/process4"/>
    <dgm:cxn modelId="{7AE2AEBF-B59E-4F0E-89EA-6C8F5C47C3C3}" type="presParOf" srcId="{0F513698-4E29-4921-9AA6-D769F0BFB14A}" destId="{70889390-D591-450D-8C59-2D3C5E00AA84}" srcOrd="0" destOrd="0" presId="urn:microsoft.com/office/officeart/2005/8/layout/process4"/>
    <dgm:cxn modelId="{A601C5F4-36A8-4D94-923C-4C77E219D201}" type="presParOf" srcId="{FF56C401-C86B-4CEB-93AD-726C1EABA2CA}" destId="{3C098D3F-6A09-4935-B414-EBD75058A81E}" srcOrd="3" destOrd="0" presId="urn:microsoft.com/office/officeart/2005/8/layout/process4"/>
    <dgm:cxn modelId="{00AD90C4-7274-4239-BCF9-9A82CCB35E3D}" type="presParOf" srcId="{FF56C401-C86B-4CEB-93AD-726C1EABA2CA}" destId="{1B73FB89-84EC-467E-B857-9B0192A08510}" srcOrd="4" destOrd="0" presId="urn:microsoft.com/office/officeart/2005/8/layout/process4"/>
    <dgm:cxn modelId="{BD3EA92A-420E-4EF7-B06D-66C3F96A8632}" type="presParOf" srcId="{1B73FB89-84EC-467E-B857-9B0192A08510}" destId="{8864617C-54D2-4F39-A462-53CC4D4B5DB9}"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9CE3EA3-DBB3-4BCE-B3D6-371CAED02E24}" type="doc">
      <dgm:prSet loTypeId="urn:microsoft.com/office/officeart/2005/8/layout/process2" loCatId="process" qsTypeId="urn:microsoft.com/office/officeart/2005/8/quickstyle/simple1" qsCatId="simple" csTypeId="urn:microsoft.com/office/officeart/2005/8/colors/accent1_2" csCatId="accent1" phldr="1"/>
      <dgm:spPr/>
    </dgm:pt>
    <dgm:pt modelId="{64AD29FA-8498-4554-A31E-04BA2505C3F6}">
      <dgm:prSet phldrT="[Text]" custT="1"/>
      <dgm:spPr>
        <a:ln>
          <a:noFill/>
        </a:ln>
      </dgm:spPr>
      <dgm:t>
        <a:bodyPr/>
        <a:lstStyle/>
        <a:p>
          <a:r>
            <a:rPr lang="en-CA" sz="1600" dirty="0">
              <a:solidFill>
                <a:schemeClr val="bg1"/>
              </a:solidFill>
            </a:rPr>
            <a:t>Different spatial features are merged together to get an optimal representation of video.</a:t>
          </a:r>
          <a:endParaRPr lang="en-CA" sz="1600" dirty="0"/>
        </a:p>
      </dgm:t>
    </dgm:pt>
    <dgm:pt modelId="{EEFB908C-2D5C-468B-BC43-0F7F290B296B}" type="parTrans" cxnId="{D7200380-404D-4EAD-BFC5-487DC37B5AF2}">
      <dgm:prSet/>
      <dgm:spPr/>
      <dgm:t>
        <a:bodyPr/>
        <a:lstStyle/>
        <a:p>
          <a:endParaRPr lang="en-CA"/>
        </a:p>
      </dgm:t>
    </dgm:pt>
    <dgm:pt modelId="{4B7A15F7-A25A-4067-9314-DADF0E26254B}" type="sibTrans" cxnId="{D7200380-404D-4EAD-BFC5-487DC37B5AF2}">
      <dgm:prSet/>
      <dgm:spPr/>
      <dgm:t>
        <a:bodyPr/>
        <a:lstStyle/>
        <a:p>
          <a:endParaRPr lang="en-CA"/>
        </a:p>
      </dgm:t>
    </dgm:pt>
    <dgm:pt modelId="{5828A6CE-68EE-4C82-849C-A28146BA9E5A}">
      <dgm:prSet phldrT="[Text]" custT="1"/>
      <dgm:spPr>
        <a:ln>
          <a:noFill/>
        </a:ln>
      </dgm:spPr>
      <dgm:t>
        <a:bodyPr/>
        <a:lstStyle/>
        <a:p>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Highlights gradient information and texture variations in specific facial areas (forehead, nose, cheeks). </a:t>
          </a:r>
          <a:endParaRPr lang="en-CA" sz="1600" dirty="0"/>
        </a:p>
      </dgm:t>
    </dgm:pt>
    <dgm:pt modelId="{512A8CC3-A4BA-49D8-A235-2B41E14ABC47}" type="parTrans" cxnId="{C0F853A1-F847-4323-83ED-1CC934D0A0A3}">
      <dgm:prSet/>
      <dgm:spPr/>
      <dgm:t>
        <a:bodyPr/>
        <a:lstStyle/>
        <a:p>
          <a:endParaRPr lang="en-CA"/>
        </a:p>
      </dgm:t>
    </dgm:pt>
    <dgm:pt modelId="{461929B9-5C48-46BA-8230-50516B1346E0}" type="sibTrans" cxnId="{C0F853A1-F847-4323-83ED-1CC934D0A0A3}">
      <dgm:prSet/>
      <dgm:spPr/>
      <dgm:t>
        <a:bodyPr/>
        <a:lstStyle/>
        <a:p>
          <a:endParaRPr lang="en-CA"/>
        </a:p>
      </dgm:t>
    </dgm:pt>
    <dgm:pt modelId="{D77E7C10-749B-4348-B9C3-AE6FD6D52899}">
      <dgm:prSet phldrT="[Text]" custT="1"/>
      <dgm:spPr>
        <a:ln>
          <a:noFill/>
        </a:ln>
      </dgm:spPr>
      <dgm:t>
        <a:bodyPr/>
        <a:lstStyle/>
        <a:p>
          <a:r>
            <a:rPr lang="en-CA" sz="1600" dirty="0">
              <a:solidFill>
                <a:schemeClr val="bg1"/>
              </a:solidFill>
            </a:rPr>
            <a:t>Uses an extraction method called HOG-Based CNN.</a:t>
          </a:r>
          <a:endParaRPr lang="en-CA" sz="1600" dirty="0"/>
        </a:p>
      </dgm:t>
    </dgm:pt>
    <dgm:pt modelId="{FA5E72F0-D0E5-4AFF-ACA5-18C0B4B6312A}" type="parTrans" cxnId="{765B0A52-337F-492D-8D3E-E5500AFC695E}">
      <dgm:prSet/>
      <dgm:spPr/>
      <dgm:t>
        <a:bodyPr/>
        <a:lstStyle/>
        <a:p>
          <a:endParaRPr lang="en-CA"/>
        </a:p>
      </dgm:t>
    </dgm:pt>
    <dgm:pt modelId="{B00BB89D-6F81-4246-BCA4-E8E3699D2613}" type="sibTrans" cxnId="{765B0A52-337F-492D-8D3E-E5500AFC695E}">
      <dgm:prSet/>
      <dgm:spPr/>
      <dgm:t>
        <a:bodyPr/>
        <a:lstStyle/>
        <a:p>
          <a:endParaRPr lang="en-CA"/>
        </a:p>
      </dgm:t>
    </dgm:pt>
    <dgm:pt modelId="{773CA4AC-333D-42BB-A786-09715ABF7620}">
      <dgm:prSet phldrT="[Text]" custT="1"/>
      <dgm:spPr>
        <a:ln>
          <a:noFill/>
        </a:ln>
      </dgm:spPr>
      <dgm:t>
        <a:bodyPr/>
        <a:lstStyle/>
        <a:p>
          <a:r>
            <a:rPr lang="en-US" sz="1600" dirty="0">
              <a:solidFill>
                <a:schemeClr val="bg1"/>
              </a:solidFill>
              <a:latin typeface="Calibri" panose="020F0502020204030204" pitchFamily="34" charset="0"/>
              <a:ea typeface="Calibri" panose="020F0502020204030204" pitchFamily="34" charset="0"/>
              <a:cs typeface="Times New Roman" panose="02020603050405020304" pitchFamily="18" charset="0"/>
            </a:rPr>
            <a:t>Histograms are created for each cell. Represent vectors and configure the overall HOG visual feature. </a:t>
          </a:r>
          <a:endParaRPr lang="en-CA" sz="1600" dirty="0"/>
        </a:p>
      </dgm:t>
    </dgm:pt>
    <dgm:pt modelId="{83E6E0DB-1203-49C7-91E0-185CB5C0C3E5}" type="parTrans" cxnId="{FECCAE83-8D23-4985-BDCA-90A7494C6ED1}">
      <dgm:prSet/>
      <dgm:spPr/>
      <dgm:t>
        <a:bodyPr/>
        <a:lstStyle/>
        <a:p>
          <a:endParaRPr lang="en-CA"/>
        </a:p>
      </dgm:t>
    </dgm:pt>
    <dgm:pt modelId="{98C539A7-2830-4773-A92C-4A6431A7ECF3}" type="sibTrans" cxnId="{FECCAE83-8D23-4985-BDCA-90A7494C6ED1}">
      <dgm:prSet/>
      <dgm:spPr/>
      <dgm:t>
        <a:bodyPr/>
        <a:lstStyle/>
        <a:p>
          <a:endParaRPr lang="en-CA"/>
        </a:p>
      </dgm:t>
    </dgm:pt>
    <dgm:pt modelId="{FA55BEFD-21D2-44A8-B961-FFD9E9F1BF5D}">
      <dgm:prSet phldrT="[Text]" custT="1"/>
      <dgm:spPr>
        <a:ln>
          <a:noFill/>
        </a:ln>
      </dgm:spPr>
      <dgm:t>
        <a:bodyPr/>
        <a:lstStyle/>
        <a:p>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Divides the image into spatial blocks and computes gradient magnitude and orientation for each cell. Calculates horizontal and vertical gradient information of each pixel.</a:t>
          </a:r>
          <a:endParaRPr lang="en-CA" sz="1600" dirty="0"/>
        </a:p>
      </dgm:t>
    </dgm:pt>
    <dgm:pt modelId="{32DBCCD9-B1CD-4D7A-8265-53AA75D982B5}" type="parTrans" cxnId="{1CDBB87A-1797-43DF-A65F-82D917728B2B}">
      <dgm:prSet/>
      <dgm:spPr/>
      <dgm:t>
        <a:bodyPr/>
        <a:lstStyle/>
        <a:p>
          <a:endParaRPr lang="en-CA"/>
        </a:p>
      </dgm:t>
    </dgm:pt>
    <dgm:pt modelId="{D4D028E9-83D0-4BDE-9870-88A7262B9731}" type="sibTrans" cxnId="{1CDBB87A-1797-43DF-A65F-82D917728B2B}">
      <dgm:prSet/>
      <dgm:spPr/>
      <dgm:t>
        <a:bodyPr/>
        <a:lstStyle/>
        <a:p>
          <a:endParaRPr lang="en-CA"/>
        </a:p>
      </dgm:t>
    </dgm:pt>
    <dgm:pt modelId="{F9D9ED87-FEB0-4AB6-83D9-C6F9C8B19819}" type="pres">
      <dgm:prSet presAssocID="{F9CE3EA3-DBB3-4BCE-B3D6-371CAED02E24}" presName="linearFlow" presStyleCnt="0">
        <dgm:presLayoutVars>
          <dgm:resizeHandles val="exact"/>
        </dgm:presLayoutVars>
      </dgm:prSet>
      <dgm:spPr/>
    </dgm:pt>
    <dgm:pt modelId="{C19B279F-E720-464B-B37E-9AA0D5C33899}" type="pres">
      <dgm:prSet presAssocID="{64AD29FA-8498-4554-A31E-04BA2505C3F6}" presName="node" presStyleLbl="node1" presStyleIdx="0" presStyleCnt="5" custScaleX="200687">
        <dgm:presLayoutVars>
          <dgm:bulletEnabled val="1"/>
        </dgm:presLayoutVars>
      </dgm:prSet>
      <dgm:spPr/>
    </dgm:pt>
    <dgm:pt modelId="{EAE6132A-07FF-4A9B-9B6D-46C89C6A216B}" type="pres">
      <dgm:prSet presAssocID="{4B7A15F7-A25A-4067-9314-DADF0E26254B}" presName="sibTrans" presStyleLbl="sibTrans2D1" presStyleIdx="0" presStyleCnt="4"/>
      <dgm:spPr/>
    </dgm:pt>
    <dgm:pt modelId="{3E5EEA03-6D1C-4C37-9551-641ABEC974E0}" type="pres">
      <dgm:prSet presAssocID="{4B7A15F7-A25A-4067-9314-DADF0E26254B}" presName="connectorText" presStyleLbl="sibTrans2D1" presStyleIdx="0" presStyleCnt="4"/>
      <dgm:spPr/>
    </dgm:pt>
    <dgm:pt modelId="{BA3F5F6F-D876-46E1-9975-CB072233133A}" type="pres">
      <dgm:prSet presAssocID="{5828A6CE-68EE-4C82-849C-A28146BA9E5A}" presName="node" presStyleLbl="node1" presStyleIdx="1" presStyleCnt="5" custScaleX="200687">
        <dgm:presLayoutVars>
          <dgm:bulletEnabled val="1"/>
        </dgm:presLayoutVars>
      </dgm:prSet>
      <dgm:spPr/>
    </dgm:pt>
    <dgm:pt modelId="{B673DE81-7D8A-474C-A38A-20B08EC19A95}" type="pres">
      <dgm:prSet presAssocID="{461929B9-5C48-46BA-8230-50516B1346E0}" presName="sibTrans" presStyleLbl="sibTrans2D1" presStyleIdx="1" presStyleCnt="4"/>
      <dgm:spPr/>
    </dgm:pt>
    <dgm:pt modelId="{C8196C35-A039-4461-8294-0F5FCCED0BC3}" type="pres">
      <dgm:prSet presAssocID="{461929B9-5C48-46BA-8230-50516B1346E0}" presName="connectorText" presStyleLbl="sibTrans2D1" presStyleIdx="1" presStyleCnt="4"/>
      <dgm:spPr/>
    </dgm:pt>
    <dgm:pt modelId="{E3350AF5-20C9-4D68-BA79-0A082C880B87}" type="pres">
      <dgm:prSet presAssocID="{D77E7C10-749B-4348-B9C3-AE6FD6D52899}" presName="node" presStyleLbl="node1" presStyleIdx="2" presStyleCnt="5" custScaleX="200687">
        <dgm:presLayoutVars>
          <dgm:bulletEnabled val="1"/>
        </dgm:presLayoutVars>
      </dgm:prSet>
      <dgm:spPr/>
    </dgm:pt>
    <dgm:pt modelId="{D9809E95-C138-440B-80FA-73B5BB091FE2}" type="pres">
      <dgm:prSet presAssocID="{B00BB89D-6F81-4246-BCA4-E8E3699D2613}" presName="sibTrans" presStyleLbl="sibTrans2D1" presStyleIdx="2" presStyleCnt="4"/>
      <dgm:spPr/>
    </dgm:pt>
    <dgm:pt modelId="{86822A8A-9FC8-4DCD-A380-E836AFD52792}" type="pres">
      <dgm:prSet presAssocID="{B00BB89D-6F81-4246-BCA4-E8E3699D2613}" presName="connectorText" presStyleLbl="sibTrans2D1" presStyleIdx="2" presStyleCnt="4"/>
      <dgm:spPr/>
    </dgm:pt>
    <dgm:pt modelId="{558E0155-5109-4148-9559-CBFB336322ED}" type="pres">
      <dgm:prSet presAssocID="{FA55BEFD-21D2-44A8-B961-FFD9E9F1BF5D}" presName="node" presStyleLbl="node1" presStyleIdx="3" presStyleCnt="5" custScaleX="201961">
        <dgm:presLayoutVars>
          <dgm:bulletEnabled val="1"/>
        </dgm:presLayoutVars>
      </dgm:prSet>
      <dgm:spPr/>
    </dgm:pt>
    <dgm:pt modelId="{365C5ED9-7184-4C5D-B722-A3012DF08E70}" type="pres">
      <dgm:prSet presAssocID="{D4D028E9-83D0-4BDE-9870-88A7262B9731}" presName="sibTrans" presStyleLbl="sibTrans2D1" presStyleIdx="3" presStyleCnt="4"/>
      <dgm:spPr/>
    </dgm:pt>
    <dgm:pt modelId="{88E5AAD5-91DF-4472-9323-D8A3AA1CF96B}" type="pres">
      <dgm:prSet presAssocID="{D4D028E9-83D0-4BDE-9870-88A7262B9731}" presName="connectorText" presStyleLbl="sibTrans2D1" presStyleIdx="3" presStyleCnt="4"/>
      <dgm:spPr/>
    </dgm:pt>
    <dgm:pt modelId="{0A329580-0FDF-44E9-87F2-F7030A2CEAB3}" type="pres">
      <dgm:prSet presAssocID="{773CA4AC-333D-42BB-A786-09715ABF7620}" presName="node" presStyleLbl="node1" presStyleIdx="4" presStyleCnt="5" custScaleX="201961">
        <dgm:presLayoutVars>
          <dgm:bulletEnabled val="1"/>
        </dgm:presLayoutVars>
      </dgm:prSet>
      <dgm:spPr/>
    </dgm:pt>
  </dgm:ptLst>
  <dgm:cxnLst>
    <dgm:cxn modelId="{9B5AAF01-1554-4D3F-9019-C2896E9E9D5B}" type="presOf" srcId="{F9CE3EA3-DBB3-4BCE-B3D6-371CAED02E24}" destId="{F9D9ED87-FEB0-4AB6-83D9-C6F9C8B19819}" srcOrd="0" destOrd="0" presId="urn:microsoft.com/office/officeart/2005/8/layout/process2"/>
    <dgm:cxn modelId="{FCB4D745-015A-4565-A4A4-F1AF96015F4D}" type="presOf" srcId="{D4D028E9-83D0-4BDE-9870-88A7262B9731}" destId="{365C5ED9-7184-4C5D-B722-A3012DF08E70}" srcOrd="0" destOrd="0" presId="urn:microsoft.com/office/officeart/2005/8/layout/process2"/>
    <dgm:cxn modelId="{F3730371-2C39-4FF5-A4F9-776393051908}" type="presOf" srcId="{64AD29FA-8498-4554-A31E-04BA2505C3F6}" destId="{C19B279F-E720-464B-B37E-9AA0D5C33899}" srcOrd="0" destOrd="0" presId="urn:microsoft.com/office/officeart/2005/8/layout/process2"/>
    <dgm:cxn modelId="{765B0A52-337F-492D-8D3E-E5500AFC695E}" srcId="{F9CE3EA3-DBB3-4BCE-B3D6-371CAED02E24}" destId="{D77E7C10-749B-4348-B9C3-AE6FD6D52899}" srcOrd="2" destOrd="0" parTransId="{FA5E72F0-D0E5-4AFF-ACA5-18C0B4B6312A}" sibTransId="{B00BB89D-6F81-4246-BCA4-E8E3699D2613}"/>
    <dgm:cxn modelId="{1CDBB87A-1797-43DF-A65F-82D917728B2B}" srcId="{F9CE3EA3-DBB3-4BCE-B3D6-371CAED02E24}" destId="{FA55BEFD-21D2-44A8-B961-FFD9E9F1BF5D}" srcOrd="3" destOrd="0" parTransId="{32DBCCD9-B1CD-4D7A-8265-53AA75D982B5}" sibTransId="{D4D028E9-83D0-4BDE-9870-88A7262B9731}"/>
    <dgm:cxn modelId="{D7200380-404D-4EAD-BFC5-487DC37B5AF2}" srcId="{F9CE3EA3-DBB3-4BCE-B3D6-371CAED02E24}" destId="{64AD29FA-8498-4554-A31E-04BA2505C3F6}" srcOrd="0" destOrd="0" parTransId="{EEFB908C-2D5C-468B-BC43-0F7F290B296B}" sibTransId="{4B7A15F7-A25A-4067-9314-DADF0E26254B}"/>
    <dgm:cxn modelId="{FECCAE83-8D23-4985-BDCA-90A7494C6ED1}" srcId="{F9CE3EA3-DBB3-4BCE-B3D6-371CAED02E24}" destId="{773CA4AC-333D-42BB-A786-09715ABF7620}" srcOrd="4" destOrd="0" parTransId="{83E6E0DB-1203-49C7-91E0-185CB5C0C3E5}" sibTransId="{98C539A7-2830-4773-A92C-4A6431A7ECF3}"/>
    <dgm:cxn modelId="{E7C3938C-A3B3-40A8-A83A-A5D264C7B381}" type="presOf" srcId="{5828A6CE-68EE-4C82-849C-A28146BA9E5A}" destId="{BA3F5F6F-D876-46E1-9975-CB072233133A}" srcOrd="0" destOrd="0" presId="urn:microsoft.com/office/officeart/2005/8/layout/process2"/>
    <dgm:cxn modelId="{C0F853A1-F847-4323-83ED-1CC934D0A0A3}" srcId="{F9CE3EA3-DBB3-4BCE-B3D6-371CAED02E24}" destId="{5828A6CE-68EE-4C82-849C-A28146BA9E5A}" srcOrd="1" destOrd="0" parTransId="{512A8CC3-A4BA-49D8-A235-2B41E14ABC47}" sibTransId="{461929B9-5C48-46BA-8230-50516B1346E0}"/>
    <dgm:cxn modelId="{E1819EAD-F2E8-459C-97ED-8420B0AE76F6}" type="presOf" srcId="{4B7A15F7-A25A-4067-9314-DADF0E26254B}" destId="{EAE6132A-07FF-4A9B-9B6D-46C89C6A216B}" srcOrd="0" destOrd="0" presId="urn:microsoft.com/office/officeart/2005/8/layout/process2"/>
    <dgm:cxn modelId="{03E38BB2-58B4-4411-80D1-7CCED8A9732F}" type="presOf" srcId="{4B7A15F7-A25A-4067-9314-DADF0E26254B}" destId="{3E5EEA03-6D1C-4C37-9551-641ABEC974E0}" srcOrd="1" destOrd="0" presId="urn:microsoft.com/office/officeart/2005/8/layout/process2"/>
    <dgm:cxn modelId="{4631E7B9-7E98-415B-A189-6AD7B6BDBBA4}" type="presOf" srcId="{D4D028E9-83D0-4BDE-9870-88A7262B9731}" destId="{88E5AAD5-91DF-4472-9323-D8A3AA1CF96B}" srcOrd="1" destOrd="0" presId="urn:microsoft.com/office/officeart/2005/8/layout/process2"/>
    <dgm:cxn modelId="{DF7A5CBE-83F0-4F95-82C8-420E361ACADF}" type="presOf" srcId="{B00BB89D-6F81-4246-BCA4-E8E3699D2613}" destId="{86822A8A-9FC8-4DCD-A380-E836AFD52792}" srcOrd="1" destOrd="0" presId="urn:microsoft.com/office/officeart/2005/8/layout/process2"/>
    <dgm:cxn modelId="{1E6B17BF-3BA4-4DE7-B249-B8786E8D17F8}" type="presOf" srcId="{461929B9-5C48-46BA-8230-50516B1346E0}" destId="{B673DE81-7D8A-474C-A38A-20B08EC19A95}" srcOrd="0" destOrd="0" presId="urn:microsoft.com/office/officeart/2005/8/layout/process2"/>
    <dgm:cxn modelId="{5E0B5CD6-0EA6-410C-862E-03449D97C3A5}" type="presOf" srcId="{D77E7C10-749B-4348-B9C3-AE6FD6D52899}" destId="{E3350AF5-20C9-4D68-BA79-0A082C880B87}" srcOrd="0" destOrd="0" presId="urn:microsoft.com/office/officeart/2005/8/layout/process2"/>
    <dgm:cxn modelId="{7C8CFDDB-855B-47D8-8B9C-A88C9742852A}" type="presOf" srcId="{461929B9-5C48-46BA-8230-50516B1346E0}" destId="{C8196C35-A039-4461-8294-0F5FCCED0BC3}" srcOrd="1" destOrd="0" presId="urn:microsoft.com/office/officeart/2005/8/layout/process2"/>
    <dgm:cxn modelId="{D29183DE-4862-4474-BEBD-50A3B8C9FCA4}" type="presOf" srcId="{773CA4AC-333D-42BB-A786-09715ABF7620}" destId="{0A329580-0FDF-44E9-87F2-F7030A2CEAB3}" srcOrd="0" destOrd="0" presId="urn:microsoft.com/office/officeart/2005/8/layout/process2"/>
    <dgm:cxn modelId="{1540EFF3-B2C0-4CB4-943B-0EB736815917}" type="presOf" srcId="{FA55BEFD-21D2-44A8-B961-FFD9E9F1BF5D}" destId="{558E0155-5109-4148-9559-CBFB336322ED}" srcOrd="0" destOrd="0" presId="urn:microsoft.com/office/officeart/2005/8/layout/process2"/>
    <dgm:cxn modelId="{EBA67AFB-51A1-42D3-8D26-C53C0C786D8C}" type="presOf" srcId="{B00BB89D-6F81-4246-BCA4-E8E3699D2613}" destId="{D9809E95-C138-440B-80FA-73B5BB091FE2}" srcOrd="0" destOrd="0" presId="urn:microsoft.com/office/officeart/2005/8/layout/process2"/>
    <dgm:cxn modelId="{D7FD3C64-4F27-43A6-9152-685B963F8CA9}" type="presParOf" srcId="{F9D9ED87-FEB0-4AB6-83D9-C6F9C8B19819}" destId="{C19B279F-E720-464B-B37E-9AA0D5C33899}" srcOrd="0" destOrd="0" presId="urn:microsoft.com/office/officeart/2005/8/layout/process2"/>
    <dgm:cxn modelId="{79432CB7-B506-4067-8001-62DB0065259C}" type="presParOf" srcId="{F9D9ED87-FEB0-4AB6-83D9-C6F9C8B19819}" destId="{EAE6132A-07FF-4A9B-9B6D-46C89C6A216B}" srcOrd="1" destOrd="0" presId="urn:microsoft.com/office/officeart/2005/8/layout/process2"/>
    <dgm:cxn modelId="{66AA22ED-E089-497F-9F5B-8E921EED55CD}" type="presParOf" srcId="{EAE6132A-07FF-4A9B-9B6D-46C89C6A216B}" destId="{3E5EEA03-6D1C-4C37-9551-641ABEC974E0}" srcOrd="0" destOrd="0" presId="urn:microsoft.com/office/officeart/2005/8/layout/process2"/>
    <dgm:cxn modelId="{A388DAEC-0B0D-4C85-82DE-A1647BCCA07E}" type="presParOf" srcId="{F9D9ED87-FEB0-4AB6-83D9-C6F9C8B19819}" destId="{BA3F5F6F-D876-46E1-9975-CB072233133A}" srcOrd="2" destOrd="0" presId="urn:microsoft.com/office/officeart/2005/8/layout/process2"/>
    <dgm:cxn modelId="{AB9486E3-3583-4EB0-9809-589823D14F3B}" type="presParOf" srcId="{F9D9ED87-FEB0-4AB6-83D9-C6F9C8B19819}" destId="{B673DE81-7D8A-474C-A38A-20B08EC19A95}" srcOrd="3" destOrd="0" presId="urn:microsoft.com/office/officeart/2005/8/layout/process2"/>
    <dgm:cxn modelId="{89BC73C6-A397-4A2E-A3CC-19D212878C05}" type="presParOf" srcId="{B673DE81-7D8A-474C-A38A-20B08EC19A95}" destId="{C8196C35-A039-4461-8294-0F5FCCED0BC3}" srcOrd="0" destOrd="0" presId="urn:microsoft.com/office/officeart/2005/8/layout/process2"/>
    <dgm:cxn modelId="{AD50A2E3-E277-4A97-9AE2-744ECDD0C7CF}" type="presParOf" srcId="{F9D9ED87-FEB0-4AB6-83D9-C6F9C8B19819}" destId="{E3350AF5-20C9-4D68-BA79-0A082C880B87}" srcOrd="4" destOrd="0" presId="urn:microsoft.com/office/officeart/2005/8/layout/process2"/>
    <dgm:cxn modelId="{EB90DAB0-B9C4-4044-BC15-B2010BF6F2E5}" type="presParOf" srcId="{F9D9ED87-FEB0-4AB6-83D9-C6F9C8B19819}" destId="{D9809E95-C138-440B-80FA-73B5BB091FE2}" srcOrd="5" destOrd="0" presId="urn:microsoft.com/office/officeart/2005/8/layout/process2"/>
    <dgm:cxn modelId="{68C82D2D-CF38-44D4-9719-9A904A4B3684}" type="presParOf" srcId="{D9809E95-C138-440B-80FA-73B5BB091FE2}" destId="{86822A8A-9FC8-4DCD-A380-E836AFD52792}" srcOrd="0" destOrd="0" presId="urn:microsoft.com/office/officeart/2005/8/layout/process2"/>
    <dgm:cxn modelId="{D466AD68-8AB7-4DD3-AF3F-D7EDF465BFB8}" type="presParOf" srcId="{F9D9ED87-FEB0-4AB6-83D9-C6F9C8B19819}" destId="{558E0155-5109-4148-9559-CBFB336322ED}" srcOrd="6" destOrd="0" presId="urn:microsoft.com/office/officeart/2005/8/layout/process2"/>
    <dgm:cxn modelId="{A11E262E-CD80-4D03-86BD-D3B43C21138D}" type="presParOf" srcId="{F9D9ED87-FEB0-4AB6-83D9-C6F9C8B19819}" destId="{365C5ED9-7184-4C5D-B722-A3012DF08E70}" srcOrd="7" destOrd="0" presId="urn:microsoft.com/office/officeart/2005/8/layout/process2"/>
    <dgm:cxn modelId="{32651CA9-CE53-4AF2-AF1E-1EB9BB14B867}" type="presParOf" srcId="{365C5ED9-7184-4C5D-B722-A3012DF08E70}" destId="{88E5AAD5-91DF-4472-9323-D8A3AA1CF96B}" srcOrd="0" destOrd="0" presId="urn:microsoft.com/office/officeart/2005/8/layout/process2"/>
    <dgm:cxn modelId="{05220E53-6B38-46CE-8216-10CA68EDC677}" type="presParOf" srcId="{F9D9ED87-FEB0-4AB6-83D9-C6F9C8B19819}" destId="{0A329580-0FDF-44E9-87F2-F7030A2CEAB3}" srcOrd="8" destOrd="0" presId="urn:microsoft.com/office/officeart/2005/8/layout/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412F8BF-052C-4BF9-B450-5E687A5F011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CA"/>
        </a:p>
      </dgm:t>
    </dgm:pt>
    <dgm:pt modelId="{E44D8F02-AFA7-4ECA-A723-CE7E48596CF1}">
      <dgm:prSet phldrT="[Text]" custT="1"/>
      <dgm:spPr>
        <a:ln>
          <a:noFill/>
        </a:ln>
      </dgm:spPr>
      <dgm:t>
        <a:bodyPr/>
        <a:lstStyle/>
        <a:p>
          <a:pPr algn="ctr"/>
          <a:r>
            <a:rPr lang="en-US" sz="1800" dirty="0">
              <a:solidFill>
                <a:schemeClr val="bg1"/>
              </a:solidFill>
            </a:rPr>
            <a:t>It is too early to tell how exactly you can protect yourself</a:t>
          </a:r>
          <a:endParaRPr lang="en-CA" sz="1800" dirty="0"/>
        </a:p>
      </dgm:t>
    </dgm:pt>
    <dgm:pt modelId="{E089EE85-DCB6-4841-AE83-3B3AE8244EE8}" type="parTrans" cxnId="{D35338DF-72FF-4668-9432-85260E990B39}">
      <dgm:prSet/>
      <dgm:spPr/>
      <dgm:t>
        <a:bodyPr/>
        <a:lstStyle/>
        <a:p>
          <a:endParaRPr lang="en-CA"/>
        </a:p>
      </dgm:t>
    </dgm:pt>
    <dgm:pt modelId="{6C875B0A-DEE9-404E-A348-258AC7FEAE3C}" type="sibTrans" cxnId="{D35338DF-72FF-4668-9432-85260E990B39}">
      <dgm:prSet/>
      <dgm:spPr/>
      <dgm:t>
        <a:bodyPr/>
        <a:lstStyle/>
        <a:p>
          <a:endParaRPr lang="en-CA"/>
        </a:p>
      </dgm:t>
    </dgm:pt>
    <dgm:pt modelId="{4996A953-B42B-41EE-8AF2-8989E7889928}">
      <dgm:prSet phldrT="[Text]" custT="1"/>
      <dgm:spPr>
        <a:ln>
          <a:noFill/>
        </a:ln>
      </dgm:spPr>
      <dgm:t>
        <a:bodyPr/>
        <a:lstStyle/>
        <a:p>
          <a:pPr algn="ctr"/>
          <a:r>
            <a:rPr lang="en-US" sz="1800" dirty="0">
              <a:solidFill>
                <a:schemeClr val="bg1"/>
              </a:solidFill>
            </a:rPr>
            <a:t>Simple answer is no there is no real way to protect yourself currently</a:t>
          </a:r>
          <a:endParaRPr lang="en-CA" sz="1800" dirty="0"/>
        </a:p>
      </dgm:t>
    </dgm:pt>
    <dgm:pt modelId="{82602F4D-D6ED-4B76-9B94-8AAB2CE25FAE}" type="parTrans" cxnId="{B7C285FE-BA6D-4136-9F8D-1422C7214040}">
      <dgm:prSet/>
      <dgm:spPr/>
      <dgm:t>
        <a:bodyPr/>
        <a:lstStyle/>
        <a:p>
          <a:endParaRPr lang="en-CA"/>
        </a:p>
      </dgm:t>
    </dgm:pt>
    <dgm:pt modelId="{726507E8-460B-4846-B5A2-5C95A58ADEEA}" type="sibTrans" cxnId="{B7C285FE-BA6D-4136-9F8D-1422C7214040}">
      <dgm:prSet/>
      <dgm:spPr/>
      <dgm:t>
        <a:bodyPr/>
        <a:lstStyle/>
        <a:p>
          <a:endParaRPr lang="en-CA"/>
        </a:p>
      </dgm:t>
    </dgm:pt>
    <dgm:pt modelId="{76F2F7D1-1A53-4C77-82BC-ACBA6D0D562D}">
      <dgm:prSet phldrT="[Text]" custT="1"/>
      <dgm:spPr>
        <a:ln>
          <a:noFill/>
        </a:ln>
      </dgm:spPr>
      <dgm:t>
        <a:bodyPr/>
        <a:lstStyle/>
        <a:p>
          <a:pPr algn="ctr"/>
          <a:r>
            <a:rPr lang="en-US" sz="1800" dirty="0">
              <a:solidFill>
                <a:schemeClr val="bg1"/>
              </a:solidFill>
            </a:rPr>
            <a:t>Don’t upload images or videos of your face to completely avoid this.</a:t>
          </a:r>
          <a:endParaRPr lang="en-CA" sz="1800" dirty="0"/>
        </a:p>
      </dgm:t>
    </dgm:pt>
    <dgm:pt modelId="{0DBC04E6-FFDD-469B-AE6A-9BB2342F3665}" type="parTrans" cxnId="{359CC3F0-D8C9-4950-AB18-31D6E02794F3}">
      <dgm:prSet/>
      <dgm:spPr/>
      <dgm:t>
        <a:bodyPr/>
        <a:lstStyle/>
        <a:p>
          <a:endParaRPr lang="en-CA"/>
        </a:p>
      </dgm:t>
    </dgm:pt>
    <dgm:pt modelId="{A43CAAE6-61AD-4878-B7F5-9858D39FF519}" type="sibTrans" cxnId="{359CC3F0-D8C9-4950-AB18-31D6E02794F3}">
      <dgm:prSet/>
      <dgm:spPr/>
      <dgm:t>
        <a:bodyPr/>
        <a:lstStyle/>
        <a:p>
          <a:endParaRPr lang="en-CA"/>
        </a:p>
      </dgm:t>
    </dgm:pt>
    <dgm:pt modelId="{441B49FB-1B1E-43B2-BEF8-C7FDB97CF67C}">
      <dgm:prSet phldrT="[Text]"/>
      <dgm:spPr>
        <a:ln>
          <a:noFill/>
        </a:ln>
      </dgm:spPr>
      <dgm:t>
        <a:bodyPr/>
        <a:lstStyle/>
        <a:p>
          <a:pPr algn="ctr"/>
          <a:r>
            <a:rPr lang="en-US" dirty="0">
              <a:solidFill>
                <a:schemeClr val="bg1"/>
              </a:solidFill>
            </a:rPr>
            <a:t>Companies like </a:t>
          </a:r>
          <a:r>
            <a:rPr lang="en-US" dirty="0" err="1">
              <a:solidFill>
                <a:schemeClr val="bg1"/>
              </a:solidFill>
            </a:rPr>
            <a:t>Youtube</a:t>
          </a:r>
          <a:r>
            <a:rPr lang="en-US" dirty="0">
              <a:solidFill>
                <a:schemeClr val="bg1"/>
              </a:solidFill>
            </a:rPr>
            <a:t> are enforcing that if a video was </a:t>
          </a:r>
          <a:r>
            <a:rPr lang="en-US" dirty="0" err="1">
              <a:solidFill>
                <a:schemeClr val="bg1"/>
              </a:solidFill>
            </a:rPr>
            <a:t>deepfaked</a:t>
          </a:r>
          <a:r>
            <a:rPr lang="en-US" dirty="0">
              <a:solidFill>
                <a:schemeClr val="bg1"/>
              </a:solidFill>
            </a:rPr>
            <a:t> it be marked and if not then it will be taken down. Countries such as the UK and China are taking a similar approach.</a:t>
          </a:r>
          <a:endParaRPr lang="en-CA" dirty="0"/>
        </a:p>
      </dgm:t>
    </dgm:pt>
    <dgm:pt modelId="{86AA6BF0-1F76-4310-9BA2-488FD054499B}" type="parTrans" cxnId="{5857FB60-5383-4DCB-A944-2E4165A0D3F7}">
      <dgm:prSet/>
      <dgm:spPr/>
      <dgm:t>
        <a:bodyPr/>
        <a:lstStyle/>
        <a:p>
          <a:endParaRPr lang="en-CA"/>
        </a:p>
      </dgm:t>
    </dgm:pt>
    <dgm:pt modelId="{71B83395-57A3-4C67-A144-322D7B9ADEF3}" type="sibTrans" cxnId="{5857FB60-5383-4DCB-A944-2E4165A0D3F7}">
      <dgm:prSet/>
      <dgm:spPr/>
      <dgm:t>
        <a:bodyPr/>
        <a:lstStyle/>
        <a:p>
          <a:endParaRPr lang="en-CA"/>
        </a:p>
      </dgm:t>
    </dgm:pt>
    <dgm:pt modelId="{C976E163-A921-45C6-B482-AC9660E1D817}">
      <dgm:prSet phldrT="[Text]" custT="1"/>
      <dgm:spPr>
        <a:ln>
          <a:noFill/>
        </a:ln>
      </dgm:spPr>
      <dgm:t>
        <a:bodyPr tIns="57600"/>
        <a:lstStyle/>
        <a:p>
          <a:pPr algn="ctr"/>
          <a:r>
            <a:rPr lang="en-US" sz="1800" dirty="0">
              <a:solidFill>
                <a:schemeClr val="bg1"/>
              </a:solidFill>
            </a:rPr>
            <a:t>Countries are trying to relegate laws to combat it but its evolving so fast that its difficult to find an answer.</a:t>
          </a:r>
          <a:endParaRPr lang="en-CA" sz="1800" dirty="0"/>
        </a:p>
      </dgm:t>
    </dgm:pt>
    <dgm:pt modelId="{C71145FB-A4C3-4472-9FBB-E44872AC8097}" type="parTrans" cxnId="{90B42054-6C3C-463F-86F4-E43AA7ED31BB}">
      <dgm:prSet/>
      <dgm:spPr/>
      <dgm:t>
        <a:bodyPr/>
        <a:lstStyle/>
        <a:p>
          <a:endParaRPr lang="en-CA"/>
        </a:p>
      </dgm:t>
    </dgm:pt>
    <dgm:pt modelId="{5F1961CF-6AA0-41A7-90FF-56D215F90EC3}" type="sibTrans" cxnId="{90B42054-6C3C-463F-86F4-E43AA7ED31BB}">
      <dgm:prSet/>
      <dgm:spPr/>
      <dgm:t>
        <a:bodyPr/>
        <a:lstStyle/>
        <a:p>
          <a:endParaRPr lang="en-CA"/>
        </a:p>
      </dgm:t>
    </dgm:pt>
    <dgm:pt modelId="{38F2F415-DC70-42F7-A9B5-44DC93A3FAAE}" type="pres">
      <dgm:prSet presAssocID="{7412F8BF-052C-4BF9-B450-5E687A5F0119}" presName="linear" presStyleCnt="0">
        <dgm:presLayoutVars>
          <dgm:animLvl val="lvl"/>
          <dgm:resizeHandles val="exact"/>
        </dgm:presLayoutVars>
      </dgm:prSet>
      <dgm:spPr/>
    </dgm:pt>
    <dgm:pt modelId="{0B451EF4-6F82-495E-97F9-BBDAD266BFDF}" type="pres">
      <dgm:prSet presAssocID="{E44D8F02-AFA7-4ECA-A723-CE7E48596CF1}" presName="parentText" presStyleLbl="node1" presStyleIdx="0" presStyleCnt="5" custLinFactY="-42743" custLinFactNeighborX="409" custLinFactNeighborY="-100000">
        <dgm:presLayoutVars>
          <dgm:chMax val="0"/>
          <dgm:bulletEnabled val="1"/>
        </dgm:presLayoutVars>
      </dgm:prSet>
      <dgm:spPr/>
    </dgm:pt>
    <dgm:pt modelId="{497FCEDE-E8D0-4C97-B945-A9C17FB18766}" type="pres">
      <dgm:prSet presAssocID="{6C875B0A-DEE9-404E-A348-258AC7FEAE3C}" presName="spacer" presStyleCnt="0"/>
      <dgm:spPr/>
    </dgm:pt>
    <dgm:pt modelId="{12AD6371-2FAE-4651-BD0C-558DE9CCA60A}" type="pres">
      <dgm:prSet presAssocID="{4996A953-B42B-41EE-8AF2-8989E7889928}" presName="parentText" presStyleLbl="node1" presStyleIdx="1" presStyleCnt="5" custLinFactY="-26625" custLinFactNeighborX="845" custLinFactNeighborY="-100000">
        <dgm:presLayoutVars>
          <dgm:chMax val="0"/>
          <dgm:bulletEnabled val="1"/>
        </dgm:presLayoutVars>
      </dgm:prSet>
      <dgm:spPr/>
    </dgm:pt>
    <dgm:pt modelId="{B7A17C62-B2EE-4365-9633-C493E27A2A2D}" type="pres">
      <dgm:prSet presAssocID="{726507E8-460B-4846-B5A2-5C95A58ADEEA}" presName="spacer" presStyleCnt="0"/>
      <dgm:spPr/>
    </dgm:pt>
    <dgm:pt modelId="{688D9C81-34F6-4FB9-A925-26C79E1D53D2}" type="pres">
      <dgm:prSet presAssocID="{76F2F7D1-1A53-4C77-82BC-ACBA6D0D562D}" presName="parentText" presStyleLbl="node1" presStyleIdx="2" presStyleCnt="5" custLinFactY="-12781" custLinFactNeighborX="845" custLinFactNeighborY="-100000">
        <dgm:presLayoutVars>
          <dgm:chMax val="0"/>
          <dgm:bulletEnabled val="1"/>
        </dgm:presLayoutVars>
      </dgm:prSet>
      <dgm:spPr/>
    </dgm:pt>
    <dgm:pt modelId="{57065077-27F3-43A6-8115-91712A9C7CAE}" type="pres">
      <dgm:prSet presAssocID="{A43CAAE6-61AD-4878-B7F5-9858D39FF519}" presName="spacer" presStyleCnt="0"/>
      <dgm:spPr/>
    </dgm:pt>
    <dgm:pt modelId="{E80594F4-5824-41A3-B32E-D9DEC2CE21BD}" type="pres">
      <dgm:prSet presAssocID="{441B49FB-1B1E-43B2-BEF8-C7FDB97CF67C}" presName="parentText" presStyleLbl="node1" presStyleIdx="3" presStyleCnt="5" custLinFactY="-2422" custLinFactNeighborX="845" custLinFactNeighborY="-100000">
        <dgm:presLayoutVars>
          <dgm:chMax val="0"/>
          <dgm:bulletEnabled val="1"/>
        </dgm:presLayoutVars>
      </dgm:prSet>
      <dgm:spPr/>
    </dgm:pt>
    <dgm:pt modelId="{7277A2DF-CCC7-4C3A-B2C0-B7FA823C71C1}" type="pres">
      <dgm:prSet presAssocID="{71B83395-57A3-4C67-A144-322D7B9ADEF3}" presName="spacer" presStyleCnt="0"/>
      <dgm:spPr/>
    </dgm:pt>
    <dgm:pt modelId="{E80E7CB2-7F86-4A48-A004-4877EFA16AE6}" type="pres">
      <dgm:prSet presAssocID="{C976E163-A921-45C6-B482-AC9660E1D817}" presName="parentText" presStyleLbl="node1" presStyleIdx="4" presStyleCnt="5" custLinFactY="1043" custLinFactNeighborX="845" custLinFactNeighborY="100000">
        <dgm:presLayoutVars>
          <dgm:chMax val="0"/>
          <dgm:bulletEnabled val="1"/>
        </dgm:presLayoutVars>
      </dgm:prSet>
      <dgm:spPr/>
    </dgm:pt>
  </dgm:ptLst>
  <dgm:cxnLst>
    <dgm:cxn modelId="{DC3D0D1F-6634-4A5B-B067-864148F08C9A}" type="presOf" srcId="{7412F8BF-052C-4BF9-B450-5E687A5F0119}" destId="{38F2F415-DC70-42F7-A9B5-44DC93A3FAAE}" srcOrd="0" destOrd="0" presId="urn:microsoft.com/office/officeart/2005/8/layout/vList2"/>
    <dgm:cxn modelId="{E7A4012E-F2BF-498F-AC3E-6C451A2B93E3}" type="presOf" srcId="{C976E163-A921-45C6-B482-AC9660E1D817}" destId="{E80E7CB2-7F86-4A48-A004-4877EFA16AE6}" srcOrd="0" destOrd="0" presId="urn:microsoft.com/office/officeart/2005/8/layout/vList2"/>
    <dgm:cxn modelId="{802C5F33-D4E9-4C4B-A0CB-D75665F90079}" type="presOf" srcId="{4996A953-B42B-41EE-8AF2-8989E7889928}" destId="{12AD6371-2FAE-4651-BD0C-558DE9CCA60A}" srcOrd="0" destOrd="0" presId="urn:microsoft.com/office/officeart/2005/8/layout/vList2"/>
    <dgm:cxn modelId="{5857FB60-5383-4DCB-A944-2E4165A0D3F7}" srcId="{7412F8BF-052C-4BF9-B450-5E687A5F0119}" destId="{441B49FB-1B1E-43B2-BEF8-C7FDB97CF67C}" srcOrd="3" destOrd="0" parTransId="{86AA6BF0-1F76-4310-9BA2-488FD054499B}" sibTransId="{71B83395-57A3-4C67-A144-322D7B9ADEF3}"/>
    <dgm:cxn modelId="{86B80C6A-CD77-4692-9531-7CA6535133D8}" type="presOf" srcId="{76F2F7D1-1A53-4C77-82BC-ACBA6D0D562D}" destId="{688D9C81-34F6-4FB9-A925-26C79E1D53D2}" srcOrd="0" destOrd="0" presId="urn:microsoft.com/office/officeart/2005/8/layout/vList2"/>
    <dgm:cxn modelId="{90B42054-6C3C-463F-86F4-E43AA7ED31BB}" srcId="{7412F8BF-052C-4BF9-B450-5E687A5F0119}" destId="{C976E163-A921-45C6-B482-AC9660E1D817}" srcOrd="4" destOrd="0" parTransId="{C71145FB-A4C3-4472-9FBB-E44872AC8097}" sibTransId="{5F1961CF-6AA0-41A7-90FF-56D215F90EC3}"/>
    <dgm:cxn modelId="{E3688DDB-D724-4944-A2B6-734D87A8701B}" type="presOf" srcId="{E44D8F02-AFA7-4ECA-A723-CE7E48596CF1}" destId="{0B451EF4-6F82-495E-97F9-BBDAD266BFDF}" srcOrd="0" destOrd="0" presId="urn:microsoft.com/office/officeart/2005/8/layout/vList2"/>
    <dgm:cxn modelId="{D35338DF-72FF-4668-9432-85260E990B39}" srcId="{7412F8BF-052C-4BF9-B450-5E687A5F0119}" destId="{E44D8F02-AFA7-4ECA-A723-CE7E48596CF1}" srcOrd="0" destOrd="0" parTransId="{E089EE85-DCB6-4841-AE83-3B3AE8244EE8}" sibTransId="{6C875B0A-DEE9-404E-A348-258AC7FEAE3C}"/>
    <dgm:cxn modelId="{4619D8EA-5668-4146-9D1B-E5C9C5158594}" type="presOf" srcId="{441B49FB-1B1E-43B2-BEF8-C7FDB97CF67C}" destId="{E80594F4-5824-41A3-B32E-D9DEC2CE21BD}" srcOrd="0" destOrd="0" presId="urn:microsoft.com/office/officeart/2005/8/layout/vList2"/>
    <dgm:cxn modelId="{359CC3F0-D8C9-4950-AB18-31D6E02794F3}" srcId="{7412F8BF-052C-4BF9-B450-5E687A5F0119}" destId="{76F2F7D1-1A53-4C77-82BC-ACBA6D0D562D}" srcOrd="2" destOrd="0" parTransId="{0DBC04E6-FFDD-469B-AE6A-9BB2342F3665}" sibTransId="{A43CAAE6-61AD-4878-B7F5-9858D39FF519}"/>
    <dgm:cxn modelId="{B7C285FE-BA6D-4136-9F8D-1422C7214040}" srcId="{7412F8BF-052C-4BF9-B450-5E687A5F0119}" destId="{4996A953-B42B-41EE-8AF2-8989E7889928}" srcOrd="1" destOrd="0" parTransId="{82602F4D-D6ED-4B76-9B94-8AAB2CE25FAE}" sibTransId="{726507E8-460B-4846-B5A2-5C95A58ADEEA}"/>
    <dgm:cxn modelId="{C2DDC042-DF06-447D-A4F3-ED8FBB593B40}" type="presParOf" srcId="{38F2F415-DC70-42F7-A9B5-44DC93A3FAAE}" destId="{0B451EF4-6F82-495E-97F9-BBDAD266BFDF}" srcOrd="0" destOrd="0" presId="urn:microsoft.com/office/officeart/2005/8/layout/vList2"/>
    <dgm:cxn modelId="{51F40495-8EF2-447B-8202-66758E22B860}" type="presParOf" srcId="{38F2F415-DC70-42F7-A9B5-44DC93A3FAAE}" destId="{497FCEDE-E8D0-4C97-B945-A9C17FB18766}" srcOrd="1" destOrd="0" presId="urn:microsoft.com/office/officeart/2005/8/layout/vList2"/>
    <dgm:cxn modelId="{C886C653-341D-4910-89B6-F796896B2D75}" type="presParOf" srcId="{38F2F415-DC70-42F7-A9B5-44DC93A3FAAE}" destId="{12AD6371-2FAE-4651-BD0C-558DE9CCA60A}" srcOrd="2" destOrd="0" presId="urn:microsoft.com/office/officeart/2005/8/layout/vList2"/>
    <dgm:cxn modelId="{2AE0ABF4-2085-4859-85CB-B468E695144B}" type="presParOf" srcId="{38F2F415-DC70-42F7-A9B5-44DC93A3FAAE}" destId="{B7A17C62-B2EE-4365-9633-C493E27A2A2D}" srcOrd="3" destOrd="0" presId="urn:microsoft.com/office/officeart/2005/8/layout/vList2"/>
    <dgm:cxn modelId="{69D6AB04-B988-4890-9DE6-D0D6927F5C3F}" type="presParOf" srcId="{38F2F415-DC70-42F7-A9B5-44DC93A3FAAE}" destId="{688D9C81-34F6-4FB9-A925-26C79E1D53D2}" srcOrd="4" destOrd="0" presId="urn:microsoft.com/office/officeart/2005/8/layout/vList2"/>
    <dgm:cxn modelId="{CE779C1E-6B43-44DF-A9D5-DD57DE11F8CE}" type="presParOf" srcId="{38F2F415-DC70-42F7-A9B5-44DC93A3FAAE}" destId="{57065077-27F3-43A6-8115-91712A9C7CAE}" srcOrd="5" destOrd="0" presId="urn:microsoft.com/office/officeart/2005/8/layout/vList2"/>
    <dgm:cxn modelId="{A53E4B7F-21BB-4644-8456-878156143E0A}" type="presParOf" srcId="{38F2F415-DC70-42F7-A9B5-44DC93A3FAAE}" destId="{E80594F4-5824-41A3-B32E-D9DEC2CE21BD}" srcOrd="6" destOrd="0" presId="urn:microsoft.com/office/officeart/2005/8/layout/vList2"/>
    <dgm:cxn modelId="{C872EFAD-5E97-4398-AD08-F14EA14B8783}" type="presParOf" srcId="{38F2F415-DC70-42F7-A9B5-44DC93A3FAAE}" destId="{7277A2DF-CCC7-4C3A-B2C0-B7FA823C71C1}" srcOrd="7" destOrd="0" presId="urn:microsoft.com/office/officeart/2005/8/layout/vList2"/>
    <dgm:cxn modelId="{A32D89CE-D12E-4942-A9A5-92DF9AE79946}" type="presParOf" srcId="{38F2F415-DC70-42F7-A9B5-44DC93A3FAAE}" destId="{E80E7CB2-7F86-4A48-A004-4877EFA16AE6}"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C23718-C534-457B-8237-5E3BB6C3997E}">
      <dsp:nvSpPr>
        <dsp:cNvPr id="0" name=""/>
        <dsp:cNvSpPr/>
      </dsp:nvSpPr>
      <dsp:spPr>
        <a:xfrm>
          <a:off x="-4917790" y="-753830"/>
          <a:ext cx="5858998" cy="5858998"/>
        </a:xfrm>
        <a:prstGeom prst="blockArc">
          <a:avLst>
            <a:gd name="adj1" fmla="val 18900000"/>
            <a:gd name="adj2" fmla="val 2700000"/>
            <a:gd name="adj3" fmla="val 369"/>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5FB3206-E121-4D1D-BDBD-20949E28BEEF}">
      <dsp:nvSpPr>
        <dsp:cNvPr id="0" name=""/>
        <dsp:cNvSpPr/>
      </dsp:nvSpPr>
      <dsp:spPr>
        <a:xfrm>
          <a:off x="305246" y="197811"/>
          <a:ext cx="10274645" cy="395449"/>
        </a:xfrm>
        <a:prstGeom prst="rect">
          <a:avLst/>
        </a:prstGeom>
        <a:solidFill>
          <a:srgbClr val="1D9A78"/>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t>What is Facial recognition technology</a:t>
          </a:r>
          <a:endParaRPr lang="en-CA" sz="2000" kern="1200" dirty="0"/>
        </a:p>
      </dsp:txBody>
      <dsp:txXfrm>
        <a:off x="305246" y="197811"/>
        <a:ext cx="10274645" cy="395449"/>
      </dsp:txXfrm>
    </dsp:sp>
    <dsp:sp modelId="{AD198364-58AF-42A3-9C30-D407470CF3C1}">
      <dsp:nvSpPr>
        <dsp:cNvPr id="0" name=""/>
        <dsp:cNvSpPr/>
      </dsp:nvSpPr>
      <dsp:spPr>
        <a:xfrm>
          <a:off x="58090" y="148380"/>
          <a:ext cx="494311" cy="49431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1D9A12F-0321-4F9E-BF79-C1E325E6A9D2}">
      <dsp:nvSpPr>
        <dsp:cNvPr id="0" name=""/>
        <dsp:cNvSpPr/>
      </dsp:nvSpPr>
      <dsp:spPr>
        <a:xfrm>
          <a:off x="663361" y="791334"/>
          <a:ext cx="9916530" cy="395449"/>
        </a:xfrm>
        <a:prstGeom prst="rect">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a:t>How is it used in our common day</a:t>
          </a:r>
          <a:endParaRPr lang="en-CA" sz="2000" kern="1200"/>
        </a:p>
      </dsp:txBody>
      <dsp:txXfrm>
        <a:off x="663361" y="791334"/>
        <a:ext cx="9916530" cy="395449"/>
      </dsp:txXfrm>
    </dsp:sp>
    <dsp:sp modelId="{F944AD87-81FF-458D-907A-16D270A6F564}">
      <dsp:nvSpPr>
        <dsp:cNvPr id="0" name=""/>
        <dsp:cNvSpPr/>
      </dsp:nvSpPr>
      <dsp:spPr>
        <a:xfrm>
          <a:off x="416205" y="741903"/>
          <a:ext cx="494311" cy="49431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1D349D0-912F-4776-A419-95E184D04E26}">
      <dsp:nvSpPr>
        <dsp:cNvPr id="0" name=""/>
        <dsp:cNvSpPr/>
      </dsp:nvSpPr>
      <dsp:spPr>
        <a:xfrm>
          <a:off x="859606" y="1384421"/>
          <a:ext cx="9720284" cy="395449"/>
        </a:xfrm>
        <a:prstGeom prst="rect">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a:t>Phones and their impact on the technology</a:t>
          </a:r>
          <a:endParaRPr lang="en-CA" sz="2000" kern="1200"/>
        </a:p>
      </dsp:txBody>
      <dsp:txXfrm>
        <a:off x="859606" y="1384421"/>
        <a:ext cx="9720284" cy="395449"/>
      </dsp:txXfrm>
    </dsp:sp>
    <dsp:sp modelId="{3A69EF7D-455E-406A-8960-54226FEE6034}">
      <dsp:nvSpPr>
        <dsp:cNvPr id="0" name=""/>
        <dsp:cNvSpPr/>
      </dsp:nvSpPr>
      <dsp:spPr>
        <a:xfrm>
          <a:off x="612450" y="1334990"/>
          <a:ext cx="494311" cy="49431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1A1D9E9-AFB4-49EF-BB12-87A598D0019F}">
      <dsp:nvSpPr>
        <dsp:cNvPr id="0" name=""/>
        <dsp:cNvSpPr/>
      </dsp:nvSpPr>
      <dsp:spPr>
        <a:xfrm>
          <a:off x="922266" y="1977944"/>
          <a:ext cx="9657625" cy="395449"/>
        </a:xfrm>
        <a:prstGeom prst="rect">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a:t>How does it work</a:t>
          </a:r>
          <a:endParaRPr lang="en-CA" sz="2000" kern="1200"/>
        </a:p>
      </dsp:txBody>
      <dsp:txXfrm>
        <a:off x="922266" y="1977944"/>
        <a:ext cx="9657625" cy="395449"/>
      </dsp:txXfrm>
    </dsp:sp>
    <dsp:sp modelId="{8849369C-867C-457B-84D8-C6F5B9D3127A}">
      <dsp:nvSpPr>
        <dsp:cNvPr id="0" name=""/>
        <dsp:cNvSpPr/>
      </dsp:nvSpPr>
      <dsp:spPr>
        <a:xfrm>
          <a:off x="675110" y="1928513"/>
          <a:ext cx="494311" cy="49431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ECBE0AE-4D41-45D8-A67A-DC1587C24520}">
      <dsp:nvSpPr>
        <dsp:cNvPr id="0" name=""/>
        <dsp:cNvSpPr/>
      </dsp:nvSpPr>
      <dsp:spPr>
        <a:xfrm>
          <a:off x="859606" y="2571466"/>
          <a:ext cx="9720284" cy="395449"/>
        </a:xfrm>
        <a:prstGeom prst="rect">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t>What are the dangers and Concerns</a:t>
          </a:r>
          <a:endParaRPr lang="en-CA" sz="2000" kern="1200" dirty="0"/>
        </a:p>
      </dsp:txBody>
      <dsp:txXfrm>
        <a:off x="859606" y="2571466"/>
        <a:ext cx="9720284" cy="395449"/>
      </dsp:txXfrm>
    </dsp:sp>
    <dsp:sp modelId="{55810B57-7572-429B-BCDF-E211C66D64F1}">
      <dsp:nvSpPr>
        <dsp:cNvPr id="0" name=""/>
        <dsp:cNvSpPr/>
      </dsp:nvSpPr>
      <dsp:spPr>
        <a:xfrm>
          <a:off x="612450" y="2522035"/>
          <a:ext cx="494311" cy="49431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201186-3650-410A-96E1-5EF8D6E28DB7}">
      <dsp:nvSpPr>
        <dsp:cNvPr id="0" name=""/>
        <dsp:cNvSpPr/>
      </dsp:nvSpPr>
      <dsp:spPr>
        <a:xfrm>
          <a:off x="663361" y="3164554"/>
          <a:ext cx="9916530" cy="395449"/>
        </a:xfrm>
        <a:prstGeom prst="rect">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a:t>Deepfakes what are they</a:t>
          </a:r>
          <a:endParaRPr lang="en-CA" sz="2000" kern="1200"/>
        </a:p>
      </dsp:txBody>
      <dsp:txXfrm>
        <a:off x="663361" y="3164554"/>
        <a:ext cx="9916530" cy="395449"/>
      </dsp:txXfrm>
    </dsp:sp>
    <dsp:sp modelId="{C00C6ECA-DFE0-47C5-8117-939E892EBE1D}">
      <dsp:nvSpPr>
        <dsp:cNvPr id="0" name=""/>
        <dsp:cNvSpPr/>
      </dsp:nvSpPr>
      <dsp:spPr>
        <a:xfrm>
          <a:off x="416205" y="3115122"/>
          <a:ext cx="494311" cy="49431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AF7D84C-4D40-4C10-9D0D-7E54B3785E54}">
      <dsp:nvSpPr>
        <dsp:cNvPr id="0" name=""/>
        <dsp:cNvSpPr/>
      </dsp:nvSpPr>
      <dsp:spPr>
        <a:xfrm>
          <a:off x="305246" y="3758076"/>
          <a:ext cx="10274645" cy="395449"/>
        </a:xfrm>
        <a:prstGeom prst="rect">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a:t>How do they work</a:t>
          </a:r>
          <a:endParaRPr lang="en-CA" sz="2000" kern="1200"/>
        </a:p>
      </dsp:txBody>
      <dsp:txXfrm>
        <a:off x="305246" y="3758076"/>
        <a:ext cx="10274645" cy="395449"/>
      </dsp:txXfrm>
    </dsp:sp>
    <dsp:sp modelId="{9D22C7F1-0F5B-4583-992F-975B4F83A500}">
      <dsp:nvSpPr>
        <dsp:cNvPr id="0" name=""/>
        <dsp:cNvSpPr/>
      </dsp:nvSpPr>
      <dsp:spPr>
        <a:xfrm>
          <a:off x="58090" y="3708645"/>
          <a:ext cx="494311" cy="49431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CB6B4F-DE35-400A-9B0B-85D6E2846D9D}">
      <dsp:nvSpPr>
        <dsp:cNvPr id="0" name=""/>
        <dsp:cNvSpPr/>
      </dsp:nvSpPr>
      <dsp:spPr>
        <a:xfrm rot="10800000">
          <a:off x="1884993" y="1980"/>
          <a:ext cx="6992874" cy="494523"/>
        </a:xfrm>
        <a:prstGeom prst="homePlate">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071"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dirty="0"/>
            <a:t>Phone are the most common point of entry for most people</a:t>
          </a:r>
          <a:endParaRPr lang="en-CA" sz="2100" kern="1200" dirty="0"/>
        </a:p>
      </dsp:txBody>
      <dsp:txXfrm rot="10800000">
        <a:off x="2008624" y="1980"/>
        <a:ext cx="6869243" cy="494523"/>
      </dsp:txXfrm>
    </dsp:sp>
    <dsp:sp modelId="{D0AC00E9-5189-4994-95DD-C3483EE8D24F}">
      <dsp:nvSpPr>
        <dsp:cNvPr id="0" name=""/>
        <dsp:cNvSpPr/>
      </dsp:nvSpPr>
      <dsp:spPr>
        <a:xfrm>
          <a:off x="1637732" y="1980"/>
          <a:ext cx="494523" cy="494523"/>
        </a:xfrm>
        <a:prstGeom prst="ellipse">
          <a:avLst/>
        </a:prstGeom>
        <a:solidFill>
          <a:schemeClr val="bg1"/>
        </a:solidFill>
        <a:ln w="12700" cap="flat" cmpd="sng" algn="ctr">
          <a:solidFill>
            <a:schemeClr val="lt1">
              <a:hueOff val="0"/>
              <a:satOff val="0"/>
              <a:lumOff val="0"/>
            </a:schemeClr>
          </a:solidFill>
          <a:prstDash val="solid"/>
          <a:miter lim="800000"/>
        </a:ln>
        <a:effectLst/>
      </dsp:spPr>
      <dsp:style>
        <a:lnRef idx="2">
          <a:scrgbClr r="0" g="0" b="0"/>
        </a:lnRef>
        <a:fillRef idx="1">
          <a:scrgbClr r="0" g="0" b="0"/>
        </a:fillRef>
        <a:effectRef idx="0">
          <a:scrgbClr r="0" g="0" b="0"/>
        </a:effectRef>
        <a:fontRef idx="minor"/>
      </dsp:style>
    </dsp:sp>
    <dsp:sp modelId="{B27EE6F3-D3A4-4A16-9F8D-38C54C2F34AB}">
      <dsp:nvSpPr>
        <dsp:cNvPr id="0" name=""/>
        <dsp:cNvSpPr/>
      </dsp:nvSpPr>
      <dsp:spPr>
        <a:xfrm rot="10800000">
          <a:off x="1884993" y="644122"/>
          <a:ext cx="6992874" cy="494523"/>
        </a:xfrm>
        <a:prstGeom prst="homePlate">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071"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dirty="0"/>
            <a:t>Facial recognition is used for authorization </a:t>
          </a:r>
          <a:endParaRPr lang="en-CA" sz="2100" kern="1200" dirty="0"/>
        </a:p>
      </dsp:txBody>
      <dsp:txXfrm rot="10800000">
        <a:off x="2008624" y="644122"/>
        <a:ext cx="6869243" cy="494523"/>
      </dsp:txXfrm>
    </dsp:sp>
    <dsp:sp modelId="{6458B0BF-BE4D-4D78-94AA-D4D9CE8ECAA3}">
      <dsp:nvSpPr>
        <dsp:cNvPr id="0" name=""/>
        <dsp:cNvSpPr/>
      </dsp:nvSpPr>
      <dsp:spPr>
        <a:xfrm>
          <a:off x="1637732" y="644122"/>
          <a:ext cx="494523" cy="494523"/>
        </a:xfrm>
        <a:prstGeom prst="ellipse">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A79CE04-ACF5-494A-8C75-44648732082E}">
      <dsp:nvSpPr>
        <dsp:cNvPr id="0" name=""/>
        <dsp:cNvSpPr/>
      </dsp:nvSpPr>
      <dsp:spPr>
        <a:xfrm rot="10800000">
          <a:off x="1884993" y="1286265"/>
          <a:ext cx="6992874" cy="494523"/>
        </a:xfrm>
        <a:prstGeom prst="homePlate">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071"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dirty="0"/>
            <a:t>Analysis &amp; Recognition</a:t>
          </a:r>
          <a:endParaRPr lang="en-CA" sz="2100" kern="1200" dirty="0"/>
        </a:p>
      </dsp:txBody>
      <dsp:txXfrm rot="10800000">
        <a:off x="2008624" y="1286265"/>
        <a:ext cx="6869243" cy="494523"/>
      </dsp:txXfrm>
    </dsp:sp>
    <dsp:sp modelId="{7D04AB74-3000-4D4A-BC15-7D7F5DDDCFE3}">
      <dsp:nvSpPr>
        <dsp:cNvPr id="0" name=""/>
        <dsp:cNvSpPr/>
      </dsp:nvSpPr>
      <dsp:spPr>
        <a:xfrm>
          <a:off x="1637732" y="1286265"/>
          <a:ext cx="494523" cy="494523"/>
        </a:xfrm>
        <a:prstGeom prst="ellipse">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890CD80-347E-4F24-A187-AC7476CE9B0C}">
      <dsp:nvSpPr>
        <dsp:cNvPr id="0" name=""/>
        <dsp:cNvSpPr/>
      </dsp:nvSpPr>
      <dsp:spPr>
        <a:xfrm rot="10800000">
          <a:off x="1884993" y="1928407"/>
          <a:ext cx="6992874" cy="494523"/>
        </a:xfrm>
        <a:prstGeom prst="homePlate">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071" tIns="80010" rIns="149352" bIns="80010" numCol="1" spcCol="1270" anchor="ctr" anchorCtr="0">
          <a:noAutofit/>
        </a:bodyPr>
        <a:lstStyle/>
        <a:p>
          <a:pPr marL="0" lvl="0" indent="0" algn="ctr" defTabSz="933450">
            <a:lnSpc>
              <a:spcPct val="90000"/>
            </a:lnSpc>
            <a:spcBef>
              <a:spcPct val="0"/>
            </a:spcBef>
            <a:spcAft>
              <a:spcPct val="35000"/>
            </a:spcAft>
            <a:buNone/>
          </a:pPr>
          <a:r>
            <a:rPr lang="en-CA" sz="2100" kern="1200" dirty="0"/>
            <a:t>Can be dangerous if used incorrectly</a:t>
          </a:r>
        </a:p>
      </dsp:txBody>
      <dsp:txXfrm rot="10800000">
        <a:off x="2008624" y="1928407"/>
        <a:ext cx="6869243" cy="494523"/>
      </dsp:txXfrm>
    </dsp:sp>
    <dsp:sp modelId="{67D1288C-C327-4DF4-97A9-502F7B1FBBAD}">
      <dsp:nvSpPr>
        <dsp:cNvPr id="0" name=""/>
        <dsp:cNvSpPr/>
      </dsp:nvSpPr>
      <dsp:spPr>
        <a:xfrm>
          <a:off x="1637732" y="1928407"/>
          <a:ext cx="494523" cy="494523"/>
        </a:xfrm>
        <a:prstGeom prst="ellipse">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A0E406B-4CE6-4266-9B24-35202FF36CD7}">
      <dsp:nvSpPr>
        <dsp:cNvPr id="0" name=""/>
        <dsp:cNvSpPr/>
      </dsp:nvSpPr>
      <dsp:spPr>
        <a:xfrm rot="10800000">
          <a:off x="1884993" y="2570549"/>
          <a:ext cx="6992874" cy="494523"/>
        </a:xfrm>
        <a:prstGeom prst="homePlate">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071"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dirty="0"/>
            <a:t>There is no concrete way to protect yourself currently</a:t>
          </a:r>
          <a:endParaRPr lang="en-CA" sz="2100" kern="1200" dirty="0"/>
        </a:p>
      </dsp:txBody>
      <dsp:txXfrm rot="10800000">
        <a:off x="2008624" y="2570549"/>
        <a:ext cx="6869243" cy="494523"/>
      </dsp:txXfrm>
    </dsp:sp>
    <dsp:sp modelId="{DB79E96C-7672-4CBC-838B-37284651FD33}">
      <dsp:nvSpPr>
        <dsp:cNvPr id="0" name=""/>
        <dsp:cNvSpPr/>
      </dsp:nvSpPr>
      <dsp:spPr>
        <a:xfrm>
          <a:off x="1637732" y="2570549"/>
          <a:ext cx="494523" cy="494523"/>
        </a:xfrm>
        <a:prstGeom prst="ellipse">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64BB71-8EEC-428D-BEF2-85C40901C420}">
      <dsp:nvSpPr>
        <dsp:cNvPr id="0" name=""/>
        <dsp:cNvSpPr/>
      </dsp:nvSpPr>
      <dsp:spPr>
        <a:xfrm rot="10800000">
          <a:off x="1884993" y="3212691"/>
          <a:ext cx="6992874" cy="494523"/>
        </a:xfrm>
        <a:prstGeom prst="homePlate">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071"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dirty="0"/>
            <a:t>Videos are no longer believable</a:t>
          </a:r>
          <a:endParaRPr lang="en-CA" sz="2100" kern="1200" dirty="0"/>
        </a:p>
      </dsp:txBody>
      <dsp:txXfrm rot="10800000">
        <a:off x="2008624" y="3212691"/>
        <a:ext cx="6869243" cy="494523"/>
      </dsp:txXfrm>
    </dsp:sp>
    <dsp:sp modelId="{687FD146-34F4-4395-9BE4-012948F75CDE}">
      <dsp:nvSpPr>
        <dsp:cNvPr id="0" name=""/>
        <dsp:cNvSpPr/>
      </dsp:nvSpPr>
      <dsp:spPr>
        <a:xfrm>
          <a:off x="1637732" y="3212691"/>
          <a:ext cx="494523" cy="494523"/>
        </a:xfrm>
        <a:prstGeom prst="ellipse">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90403F5-2B85-4ACF-8DC4-FF8D73344D70}">
      <dsp:nvSpPr>
        <dsp:cNvPr id="0" name=""/>
        <dsp:cNvSpPr/>
      </dsp:nvSpPr>
      <dsp:spPr>
        <a:xfrm rot="10800000">
          <a:off x="1884993" y="3854833"/>
          <a:ext cx="6992874" cy="494523"/>
        </a:xfrm>
        <a:prstGeom prst="homePlate">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071"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dirty="0"/>
            <a:t>Be cautious of where you upload your images</a:t>
          </a:r>
          <a:endParaRPr lang="en-CA" sz="2100" kern="1200" dirty="0"/>
        </a:p>
      </dsp:txBody>
      <dsp:txXfrm rot="10800000">
        <a:off x="2008624" y="3854833"/>
        <a:ext cx="6869243" cy="494523"/>
      </dsp:txXfrm>
    </dsp:sp>
    <dsp:sp modelId="{BB4A05E5-9440-45B1-A3EE-1026FFFF1F5C}">
      <dsp:nvSpPr>
        <dsp:cNvPr id="0" name=""/>
        <dsp:cNvSpPr/>
      </dsp:nvSpPr>
      <dsp:spPr>
        <a:xfrm>
          <a:off x="1637732" y="3854833"/>
          <a:ext cx="494523" cy="494523"/>
        </a:xfrm>
        <a:prstGeom prst="ellipse">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0968F3-38F2-4AB3-852B-ECB35AC148F8}">
      <dsp:nvSpPr>
        <dsp:cNvPr id="0" name=""/>
        <dsp:cNvSpPr/>
      </dsp:nvSpPr>
      <dsp:spPr>
        <a:xfrm>
          <a:off x="0" y="833009"/>
          <a:ext cx="5966552" cy="914940"/>
        </a:xfrm>
        <a:prstGeom prst="roundRect">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Originated in the 1960s with Woodrow Wilson Bledsoe's classification system. </a:t>
          </a:r>
          <a:endParaRPr lang="en-CA" sz="2300" kern="1200" dirty="0"/>
        </a:p>
      </dsp:txBody>
      <dsp:txXfrm>
        <a:off x="44664" y="877673"/>
        <a:ext cx="5877224" cy="825612"/>
      </dsp:txXfrm>
    </dsp:sp>
    <dsp:sp modelId="{0B451EF4-6F82-495E-97F9-BBDAD266BFDF}">
      <dsp:nvSpPr>
        <dsp:cNvPr id="0" name=""/>
        <dsp:cNvSpPr/>
      </dsp:nvSpPr>
      <dsp:spPr>
        <a:xfrm>
          <a:off x="0" y="1814190"/>
          <a:ext cx="5966552" cy="914940"/>
        </a:xfrm>
        <a:prstGeom prst="roundRect">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solidFill>
                <a:schemeClr val="bg1"/>
              </a:solidFill>
            </a:rPr>
            <a:t>Involves capturing, analyzing, and comparing facial patterns using algorithms.</a:t>
          </a:r>
          <a:endParaRPr lang="en-CA" sz="2300" kern="1200" dirty="0"/>
        </a:p>
      </dsp:txBody>
      <dsp:txXfrm>
        <a:off x="44664" y="1858854"/>
        <a:ext cx="5877224" cy="825612"/>
      </dsp:txXfrm>
    </dsp:sp>
    <dsp:sp modelId="{12AD6371-2FAE-4651-BD0C-558DE9CCA60A}">
      <dsp:nvSpPr>
        <dsp:cNvPr id="0" name=""/>
        <dsp:cNvSpPr/>
      </dsp:nvSpPr>
      <dsp:spPr>
        <a:xfrm>
          <a:off x="0" y="2795370"/>
          <a:ext cx="5966552" cy="914940"/>
        </a:xfrm>
        <a:prstGeom prst="roundRect">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Analysis: Mapping faces, creating a "faceprint" using measurements, shapes, and distances.</a:t>
          </a:r>
          <a:endParaRPr lang="en-CA" sz="2300" kern="1200" dirty="0"/>
        </a:p>
      </dsp:txBody>
      <dsp:txXfrm>
        <a:off x="44664" y="2840034"/>
        <a:ext cx="5877224" cy="825612"/>
      </dsp:txXfrm>
    </dsp:sp>
    <dsp:sp modelId="{688D9C81-34F6-4FB9-A925-26C79E1D53D2}">
      <dsp:nvSpPr>
        <dsp:cNvPr id="0" name=""/>
        <dsp:cNvSpPr/>
      </dsp:nvSpPr>
      <dsp:spPr>
        <a:xfrm>
          <a:off x="0" y="3776550"/>
          <a:ext cx="5966552" cy="914940"/>
        </a:xfrm>
        <a:prstGeom prst="roundRect">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Recognition: Confirming a person's identity by cross-referencing with a database.</a:t>
          </a:r>
          <a:endParaRPr lang="en-CA" sz="2300" kern="1200" dirty="0"/>
        </a:p>
      </dsp:txBody>
      <dsp:txXfrm>
        <a:off x="44664" y="3821214"/>
        <a:ext cx="5877224" cy="8256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451EF4-6F82-495E-97F9-BBDAD266BFDF}">
      <dsp:nvSpPr>
        <dsp:cNvPr id="0" name=""/>
        <dsp:cNvSpPr/>
      </dsp:nvSpPr>
      <dsp:spPr>
        <a:xfrm>
          <a:off x="0" y="80104"/>
          <a:ext cx="5598300" cy="1216800"/>
        </a:xfrm>
        <a:prstGeom prst="roundRect">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kern="1200" dirty="0">
              <a:solidFill>
                <a:schemeClr val="bg1"/>
              </a:solidFill>
            </a:rPr>
            <a:t>Examples include </a:t>
          </a:r>
          <a:r>
            <a:rPr lang="en-US" sz="1800" kern="1200" dirty="0">
              <a:solidFill>
                <a:schemeClr val="bg1"/>
              </a:solidFill>
              <a:latin typeface="Calibri" panose="020F0502020204030204" pitchFamily="34" charset="0"/>
              <a:cs typeface="Times New Roman" panose="02020603050405020304" pitchFamily="18" charset="0"/>
            </a:rPr>
            <a:t>t</a:t>
          </a:r>
          <a:r>
            <a:rPr lang="en-US" sz="1800" kern="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ravel, retail, public safety, healthcare, smart cities, smart homes, events, and consumer applications. </a:t>
          </a:r>
          <a:endParaRPr lang="en-CA" sz="1800" kern="1200" dirty="0"/>
        </a:p>
      </dsp:txBody>
      <dsp:txXfrm>
        <a:off x="59399" y="139503"/>
        <a:ext cx="5479502" cy="1098002"/>
      </dsp:txXfrm>
    </dsp:sp>
    <dsp:sp modelId="{12AD6371-2FAE-4651-BD0C-558DE9CCA60A}">
      <dsp:nvSpPr>
        <dsp:cNvPr id="0" name=""/>
        <dsp:cNvSpPr/>
      </dsp:nvSpPr>
      <dsp:spPr>
        <a:xfrm>
          <a:off x="0" y="1405504"/>
          <a:ext cx="5598300" cy="913609"/>
        </a:xfrm>
        <a:prstGeom prst="roundRect">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latin typeface="Calibri" panose="020F0502020204030204" pitchFamily="34" charset="0"/>
              <a:ea typeface="Calibri" panose="020F0502020204030204" pitchFamily="34" charset="0"/>
              <a:cs typeface="Times New Roman" panose="02020603050405020304" pitchFamily="18" charset="0"/>
            </a:rPr>
            <a:t>I</a:t>
          </a:r>
          <a:r>
            <a:rPr lang="en-US" sz="1800" kern="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ntegration with emerging technologies like AI, 5G, and IoT.</a:t>
          </a:r>
          <a:endParaRPr lang="en-CA" sz="1800" kern="1200" dirty="0"/>
        </a:p>
      </dsp:txBody>
      <dsp:txXfrm>
        <a:off x="44599" y="1450103"/>
        <a:ext cx="5509102" cy="824411"/>
      </dsp:txXfrm>
    </dsp:sp>
    <dsp:sp modelId="{E80594F4-5824-41A3-B32E-D9DEC2CE21BD}">
      <dsp:nvSpPr>
        <dsp:cNvPr id="0" name=""/>
        <dsp:cNvSpPr/>
      </dsp:nvSpPr>
      <dsp:spPr>
        <a:xfrm>
          <a:off x="0" y="2462776"/>
          <a:ext cx="5598300" cy="798610"/>
        </a:xfrm>
        <a:prstGeom prst="roundRect">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Provides authorization to people to grant or deny access.</a:t>
          </a:r>
          <a:endParaRPr lang="en-CA" sz="1800" kern="1200" dirty="0"/>
        </a:p>
      </dsp:txBody>
      <dsp:txXfrm>
        <a:off x="38985" y="2501761"/>
        <a:ext cx="5520330" cy="720640"/>
      </dsp:txXfrm>
    </dsp:sp>
    <dsp:sp modelId="{688D9C81-34F6-4FB9-A925-26C79E1D53D2}">
      <dsp:nvSpPr>
        <dsp:cNvPr id="0" name=""/>
        <dsp:cNvSpPr/>
      </dsp:nvSpPr>
      <dsp:spPr>
        <a:xfrm>
          <a:off x="0" y="3408834"/>
          <a:ext cx="5598300" cy="1216800"/>
        </a:xfrm>
        <a:prstGeom prst="roundRect">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 2022 and beyond, facial recognition is expected to be more prominent, with 1.3 billion devices using it by 2024, according to Juniper Research.</a:t>
          </a:r>
          <a:endParaRPr lang="en-CA" sz="1800" kern="1200" dirty="0"/>
        </a:p>
      </dsp:txBody>
      <dsp:txXfrm>
        <a:off x="59399" y="3468233"/>
        <a:ext cx="5479502" cy="10980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CD7724-8EB1-4C9B-AFB8-603CF461D4D1}">
      <dsp:nvSpPr>
        <dsp:cNvPr id="0" name=""/>
        <dsp:cNvSpPr/>
      </dsp:nvSpPr>
      <dsp:spPr>
        <a:xfrm>
          <a:off x="0" y="471004"/>
          <a:ext cx="6383655" cy="862260"/>
        </a:xfrm>
        <a:prstGeom prst="roundRect">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What impact do they have?</a:t>
          </a:r>
          <a:endParaRPr lang="en-CA" sz="2800" kern="1200" dirty="0"/>
        </a:p>
      </dsp:txBody>
      <dsp:txXfrm>
        <a:off x="42092" y="513096"/>
        <a:ext cx="6299471" cy="778076"/>
      </dsp:txXfrm>
    </dsp:sp>
    <dsp:sp modelId="{B52F3294-0295-4120-8EFA-9A3BB7133231}">
      <dsp:nvSpPr>
        <dsp:cNvPr id="0" name=""/>
        <dsp:cNvSpPr/>
      </dsp:nvSpPr>
      <dsp:spPr>
        <a:xfrm>
          <a:off x="0" y="1333264"/>
          <a:ext cx="6383655" cy="2825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681" tIns="35560" rIns="199136" bIns="35560" numCol="1" spcCol="1270" anchor="t" anchorCtr="0">
          <a:noAutofit/>
        </a:bodyPr>
        <a:lstStyle/>
        <a:p>
          <a:pPr marL="285750" lvl="1" indent="-285750" algn="l" defTabSz="1244600">
            <a:lnSpc>
              <a:spcPct val="90000"/>
            </a:lnSpc>
            <a:spcBef>
              <a:spcPct val="0"/>
            </a:spcBef>
            <a:spcAft>
              <a:spcPct val="20000"/>
            </a:spcAft>
            <a:buChar char="•"/>
          </a:pPr>
          <a:r>
            <a:rPr lang="en-US" sz="2800" kern="1200" dirty="0">
              <a:solidFill>
                <a:schemeClr val="bg2"/>
              </a:solidFill>
            </a:rPr>
            <a:t>Likely used everyday</a:t>
          </a:r>
          <a:endParaRPr lang="en-CA" sz="2800" kern="1200" dirty="0">
            <a:solidFill>
              <a:schemeClr val="bg2"/>
            </a:solidFill>
          </a:endParaRPr>
        </a:p>
        <a:p>
          <a:pPr marL="285750" lvl="1" indent="-285750" algn="l" defTabSz="1244600">
            <a:lnSpc>
              <a:spcPct val="90000"/>
            </a:lnSpc>
            <a:spcBef>
              <a:spcPct val="0"/>
            </a:spcBef>
            <a:spcAft>
              <a:spcPct val="20000"/>
            </a:spcAft>
            <a:buChar char="•"/>
          </a:pPr>
          <a:r>
            <a:rPr lang="en-US" sz="2800" kern="1200" dirty="0">
              <a:solidFill>
                <a:schemeClr val="bg2"/>
              </a:solidFill>
            </a:rPr>
            <a:t>Database Images</a:t>
          </a:r>
          <a:endParaRPr lang="en-CA" sz="2800" kern="1200" dirty="0">
            <a:solidFill>
              <a:schemeClr val="bg2"/>
            </a:solidFill>
          </a:endParaRPr>
        </a:p>
        <a:p>
          <a:pPr marL="285750" lvl="1" indent="-285750" algn="l" defTabSz="1244600">
            <a:lnSpc>
              <a:spcPct val="90000"/>
            </a:lnSpc>
            <a:spcBef>
              <a:spcPct val="0"/>
            </a:spcBef>
            <a:spcAft>
              <a:spcPct val="20000"/>
            </a:spcAft>
            <a:buChar char="•"/>
          </a:pPr>
          <a:r>
            <a:rPr lang="en-US" sz="2800" kern="1200" dirty="0">
              <a:solidFill>
                <a:schemeClr val="bg1"/>
              </a:solidFill>
            </a:rPr>
            <a:t>Increase in security</a:t>
          </a:r>
          <a:endParaRPr lang="en-CA" sz="2800" kern="1200" dirty="0">
            <a:solidFill>
              <a:schemeClr val="bg2"/>
            </a:solidFill>
          </a:endParaRPr>
        </a:p>
        <a:p>
          <a:pPr marL="285750" lvl="1" indent="-285750" algn="l" defTabSz="1244600">
            <a:lnSpc>
              <a:spcPct val="90000"/>
            </a:lnSpc>
            <a:spcBef>
              <a:spcPct val="0"/>
            </a:spcBef>
            <a:spcAft>
              <a:spcPct val="20000"/>
            </a:spcAft>
            <a:buChar char="•"/>
          </a:pPr>
          <a:r>
            <a:rPr lang="en-US" sz="2800" kern="1200" dirty="0">
              <a:solidFill>
                <a:schemeClr val="bg1"/>
              </a:solidFill>
            </a:rPr>
            <a:t>Incredibly accessible</a:t>
          </a:r>
          <a:endParaRPr lang="en-CA" sz="2800" kern="1200" dirty="0">
            <a:solidFill>
              <a:schemeClr val="bg2"/>
            </a:solidFill>
          </a:endParaRPr>
        </a:p>
        <a:p>
          <a:pPr marL="285750" lvl="1" indent="-285750" algn="l" defTabSz="1244600">
            <a:lnSpc>
              <a:spcPct val="90000"/>
            </a:lnSpc>
            <a:spcBef>
              <a:spcPct val="0"/>
            </a:spcBef>
            <a:spcAft>
              <a:spcPct val="20000"/>
            </a:spcAft>
            <a:buChar char="•"/>
          </a:pPr>
          <a:r>
            <a:rPr lang="en-US" sz="2800" kern="1200" dirty="0">
              <a:solidFill>
                <a:schemeClr val="bg1"/>
              </a:solidFill>
            </a:rPr>
            <a:t>Facial Recognition is most common in mobile devices</a:t>
          </a:r>
          <a:endParaRPr lang="en-CA" sz="2800" kern="1200" dirty="0">
            <a:solidFill>
              <a:schemeClr val="bg2"/>
            </a:solidFill>
          </a:endParaRPr>
        </a:p>
      </dsp:txBody>
      <dsp:txXfrm>
        <a:off x="0" y="1333264"/>
        <a:ext cx="6383655" cy="28255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5A93FA-7E5F-447D-8EB2-18669B082810}">
      <dsp:nvSpPr>
        <dsp:cNvPr id="0" name=""/>
        <dsp:cNvSpPr/>
      </dsp:nvSpPr>
      <dsp:spPr>
        <a:xfrm>
          <a:off x="936246" y="4103"/>
          <a:ext cx="2399246" cy="1439547"/>
        </a:xfrm>
        <a:prstGeom prst="rect">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Raises privacy concerns related to unauthorized surveillance.</a:t>
          </a:r>
        </a:p>
      </dsp:txBody>
      <dsp:txXfrm>
        <a:off x="936246" y="4103"/>
        <a:ext cx="2399246" cy="1439547"/>
      </dsp:txXfrm>
    </dsp:sp>
    <dsp:sp modelId="{D12C6E42-6D74-448E-B8BC-CF2C8BE3D569}">
      <dsp:nvSpPr>
        <dsp:cNvPr id="0" name=""/>
        <dsp:cNvSpPr/>
      </dsp:nvSpPr>
      <dsp:spPr>
        <a:xfrm>
          <a:off x="3575417" y="4103"/>
          <a:ext cx="2399246" cy="1439547"/>
        </a:xfrm>
        <a:prstGeom prst="rect">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Potential misuse for surveillance, profiling, or tracking without consent.</a:t>
          </a:r>
        </a:p>
      </dsp:txBody>
      <dsp:txXfrm>
        <a:off x="3575417" y="4103"/>
        <a:ext cx="2399246" cy="1439547"/>
      </dsp:txXfrm>
    </dsp:sp>
    <dsp:sp modelId="{AC8DFEB3-F7AC-4B66-9834-7AD1F23C370E}">
      <dsp:nvSpPr>
        <dsp:cNvPr id="0" name=""/>
        <dsp:cNvSpPr/>
      </dsp:nvSpPr>
      <dsp:spPr>
        <a:xfrm>
          <a:off x="936246" y="1683575"/>
          <a:ext cx="2399246" cy="1439547"/>
        </a:xfrm>
        <a:prstGeom prst="rect">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Legal concerns about privacy violations, data protection, and consent.</a:t>
          </a:r>
        </a:p>
      </dsp:txBody>
      <dsp:txXfrm>
        <a:off x="936246" y="1683575"/>
        <a:ext cx="2399246" cy="1439547"/>
      </dsp:txXfrm>
    </dsp:sp>
    <dsp:sp modelId="{153F81E1-DA3B-4F05-B50C-83DC1BE30FAE}">
      <dsp:nvSpPr>
        <dsp:cNvPr id="0" name=""/>
        <dsp:cNvSpPr/>
      </dsp:nvSpPr>
      <dsp:spPr>
        <a:xfrm>
          <a:off x="3575417" y="1683575"/>
          <a:ext cx="2399246" cy="1439547"/>
        </a:xfrm>
        <a:prstGeom prst="rect">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Potential misuse by law enforcement</a:t>
          </a:r>
        </a:p>
      </dsp:txBody>
      <dsp:txXfrm>
        <a:off x="3575417" y="1683575"/>
        <a:ext cx="2399246" cy="1439547"/>
      </dsp:txXfrm>
    </dsp:sp>
    <dsp:sp modelId="{F0DAF4B1-B4E8-4E12-A481-A5E9B12C851A}">
      <dsp:nvSpPr>
        <dsp:cNvPr id="0" name=""/>
        <dsp:cNvSpPr/>
      </dsp:nvSpPr>
      <dsp:spPr>
        <a:xfrm>
          <a:off x="936246" y="3363048"/>
          <a:ext cx="2399246" cy="1439547"/>
        </a:xfrm>
        <a:prstGeom prst="rect">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When in public your face is ALWAYS scanned.</a:t>
          </a:r>
        </a:p>
      </dsp:txBody>
      <dsp:txXfrm>
        <a:off x="936246" y="3363048"/>
        <a:ext cx="2399246" cy="1439547"/>
      </dsp:txXfrm>
    </dsp:sp>
    <dsp:sp modelId="{4ECCE68A-CA3A-42C0-B826-37C166595E87}">
      <dsp:nvSpPr>
        <dsp:cNvPr id="0" name=""/>
        <dsp:cNvSpPr/>
      </dsp:nvSpPr>
      <dsp:spPr>
        <a:xfrm>
          <a:off x="3575417" y="3363048"/>
          <a:ext cx="2399246" cy="1439547"/>
        </a:xfrm>
        <a:prstGeom prst="rect">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False Positives</a:t>
          </a:r>
        </a:p>
      </dsp:txBody>
      <dsp:txXfrm>
        <a:off x="3575417" y="3363048"/>
        <a:ext cx="2399246" cy="1439547"/>
      </dsp:txXfrm>
    </dsp:sp>
    <dsp:sp modelId="{EE175DE8-C1C7-4FBA-BBFC-64CFA6308459}">
      <dsp:nvSpPr>
        <dsp:cNvPr id="0" name=""/>
        <dsp:cNvSpPr/>
      </dsp:nvSpPr>
      <dsp:spPr>
        <a:xfrm>
          <a:off x="936246" y="5042520"/>
          <a:ext cx="2399246" cy="1439547"/>
        </a:xfrm>
        <a:prstGeom prst="rect">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If granted access to unauthorized personnel, there is nothing to prevent them from causing further harm. </a:t>
          </a:r>
        </a:p>
      </dsp:txBody>
      <dsp:txXfrm>
        <a:off x="936246" y="5042520"/>
        <a:ext cx="2399246" cy="1439547"/>
      </dsp:txXfrm>
    </dsp:sp>
    <dsp:sp modelId="{BE810B1C-2FF5-4D9F-892D-E3AA90C90C61}">
      <dsp:nvSpPr>
        <dsp:cNvPr id="0" name=""/>
        <dsp:cNvSpPr/>
      </dsp:nvSpPr>
      <dsp:spPr>
        <a:xfrm>
          <a:off x="3575417" y="5042520"/>
          <a:ext cx="2399246" cy="1439547"/>
        </a:xfrm>
        <a:prstGeom prst="rect">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What is someone can convincingly pretend to be someone else? Deepfakes?</a:t>
          </a:r>
        </a:p>
      </dsp:txBody>
      <dsp:txXfrm>
        <a:off x="3575417" y="5042520"/>
        <a:ext cx="2399246" cy="143954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1BA83A-7C24-4B5A-AF49-1B0522BB9EBD}">
      <dsp:nvSpPr>
        <dsp:cNvPr id="0" name=""/>
        <dsp:cNvSpPr/>
      </dsp:nvSpPr>
      <dsp:spPr>
        <a:xfrm>
          <a:off x="482104" y="489"/>
          <a:ext cx="2025220" cy="1215132"/>
        </a:xfrm>
        <a:prstGeom prst="rect">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 piece of media in which someone’s face has been digitally altered so they appear as someone else.</a:t>
          </a:r>
        </a:p>
      </dsp:txBody>
      <dsp:txXfrm>
        <a:off x="482104" y="489"/>
        <a:ext cx="2025220" cy="1215132"/>
      </dsp:txXfrm>
    </dsp:sp>
    <dsp:sp modelId="{9C99FB5B-3169-4147-9F9E-121F4E353B2C}">
      <dsp:nvSpPr>
        <dsp:cNvPr id="0" name=""/>
        <dsp:cNvSpPr/>
      </dsp:nvSpPr>
      <dsp:spPr>
        <a:xfrm>
          <a:off x="2709847" y="489"/>
          <a:ext cx="2025220" cy="1215132"/>
        </a:xfrm>
        <a:prstGeom prst="rect">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Intentional infliction of emotional distress, defamation, false light, and harassment.</a:t>
          </a:r>
        </a:p>
      </dsp:txBody>
      <dsp:txXfrm>
        <a:off x="2709847" y="489"/>
        <a:ext cx="2025220" cy="1215132"/>
      </dsp:txXfrm>
    </dsp:sp>
    <dsp:sp modelId="{8329ADD9-C407-4207-81C3-CFDB7B0FA3F9}">
      <dsp:nvSpPr>
        <dsp:cNvPr id="0" name=""/>
        <dsp:cNvSpPr/>
      </dsp:nvSpPr>
      <dsp:spPr>
        <a:xfrm>
          <a:off x="482104" y="1418143"/>
          <a:ext cx="2025220" cy="1215132"/>
        </a:xfrm>
        <a:prstGeom prst="rect">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Celebrities may not own copyrights therefore it’s fair use for deepfake creators.</a:t>
          </a:r>
        </a:p>
      </dsp:txBody>
      <dsp:txXfrm>
        <a:off x="482104" y="1418143"/>
        <a:ext cx="2025220" cy="1215132"/>
      </dsp:txXfrm>
    </dsp:sp>
    <dsp:sp modelId="{6C2BF1C3-FED6-4074-9384-A4C63AD02279}">
      <dsp:nvSpPr>
        <dsp:cNvPr id="0" name=""/>
        <dsp:cNvSpPr/>
      </dsp:nvSpPr>
      <dsp:spPr>
        <a:xfrm>
          <a:off x="2709847" y="1418143"/>
          <a:ext cx="2025220" cy="1215132"/>
        </a:xfrm>
        <a:prstGeom prst="rect">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Difficult to track deepfake creators, as deepfake content can be uploaded anonymously.</a:t>
          </a:r>
        </a:p>
      </dsp:txBody>
      <dsp:txXfrm>
        <a:off x="2709847" y="1418143"/>
        <a:ext cx="2025220" cy="1215132"/>
      </dsp:txXfrm>
    </dsp:sp>
    <dsp:sp modelId="{6DD3ED09-B451-4E86-BFCC-79F7ACDF3A88}">
      <dsp:nvSpPr>
        <dsp:cNvPr id="0" name=""/>
        <dsp:cNvSpPr/>
      </dsp:nvSpPr>
      <dsp:spPr>
        <a:xfrm>
          <a:off x="482104" y="2835798"/>
          <a:ext cx="2025220" cy="1215132"/>
        </a:xfrm>
        <a:prstGeom prst="rect">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Pornography</a:t>
          </a:r>
          <a:endParaRPr lang="en-US" sz="1100" kern="1200" dirty="0"/>
        </a:p>
      </dsp:txBody>
      <dsp:txXfrm>
        <a:off x="482104" y="2835798"/>
        <a:ext cx="2025220" cy="1215132"/>
      </dsp:txXfrm>
    </dsp:sp>
    <dsp:sp modelId="{668DA3D4-74BE-464B-A90B-0C2511A32802}">
      <dsp:nvSpPr>
        <dsp:cNvPr id="0" name=""/>
        <dsp:cNvSpPr/>
      </dsp:nvSpPr>
      <dsp:spPr>
        <a:xfrm>
          <a:off x="2709847" y="2835798"/>
          <a:ext cx="2025220" cy="1215132"/>
        </a:xfrm>
        <a:prstGeom prst="rect">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Very accessible and can be utilized by someone with little to no technical skill.</a:t>
          </a:r>
        </a:p>
      </dsp:txBody>
      <dsp:txXfrm>
        <a:off x="2709847" y="2835798"/>
        <a:ext cx="2025220" cy="1215132"/>
      </dsp:txXfrm>
    </dsp:sp>
    <dsp:sp modelId="{D0548F71-2ADB-4287-A26B-15DE304958E9}">
      <dsp:nvSpPr>
        <dsp:cNvPr id="0" name=""/>
        <dsp:cNvSpPr/>
      </dsp:nvSpPr>
      <dsp:spPr>
        <a:xfrm>
          <a:off x="489780" y="4253453"/>
          <a:ext cx="4237612" cy="1215132"/>
        </a:xfrm>
        <a:prstGeom prst="rect">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kern="1200" dirty="0"/>
            <a:t>It is believed that by 2026 90% of online media will be deepfakes. Making a very blurred line of what is fiction and what is fact. It can cause a disconnect where citizens no longer have a shared reality.</a:t>
          </a:r>
          <a:endParaRPr lang="en-US" sz="1600" kern="1200" dirty="0"/>
        </a:p>
      </dsp:txBody>
      <dsp:txXfrm>
        <a:off x="489780" y="4253453"/>
        <a:ext cx="4237612" cy="121513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F7CCEA-32C0-43EA-A12D-9848D1417262}">
      <dsp:nvSpPr>
        <dsp:cNvPr id="0" name=""/>
        <dsp:cNvSpPr/>
      </dsp:nvSpPr>
      <dsp:spPr>
        <a:xfrm>
          <a:off x="0" y="2957613"/>
          <a:ext cx="6165140" cy="970754"/>
        </a:xfrm>
        <a:prstGeom prst="rect">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CA" sz="1300" b="1" kern="1200" dirty="0"/>
            <a:t>MLP Head</a:t>
          </a:r>
          <a:r>
            <a:rPr lang="en-CA" sz="1300" kern="1200" dirty="0"/>
            <a:t>: Final layer responsible for classification. Uses a </a:t>
          </a:r>
          <a:r>
            <a:rPr lang="en-CA" sz="1300" kern="1200" dirty="0" err="1"/>
            <a:t>Softmax</a:t>
          </a:r>
          <a:r>
            <a:rPr lang="en-CA" sz="1300" kern="1200" dirty="0"/>
            <a:t> function which measures the importance of low-level capsule features to high-level capsule features. Example if the mouth is a prominent feature, it will be represented as a larger weight. Then processes the output to obtain the final classification result.</a:t>
          </a:r>
          <a:endParaRPr lang="en-US" sz="1300" kern="1200" dirty="0"/>
        </a:p>
      </dsp:txBody>
      <dsp:txXfrm>
        <a:off x="0" y="2957613"/>
        <a:ext cx="6165140" cy="970754"/>
      </dsp:txXfrm>
    </dsp:sp>
    <dsp:sp modelId="{70889390-D591-450D-8C59-2D3C5E00AA84}">
      <dsp:nvSpPr>
        <dsp:cNvPr id="0" name=""/>
        <dsp:cNvSpPr/>
      </dsp:nvSpPr>
      <dsp:spPr>
        <a:xfrm rot="10800000">
          <a:off x="0" y="1479154"/>
          <a:ext cx="6165140" cy="1493020"/>
        </a:xfrm>
        <a:prstGeom prst="upArrowCallout">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CA" sz="1300" b="1" kern="1200" dirty="0"/>
            <a:t>Transformer Layer</a:t>
          </a:r>
          <a:r>
            <a:rPr lang="en-CA" sz="1300" kern="1200" dirty="0"/>
            <a:t>: Token passes through layer normalization. Only output corresponding to the class token will be extracted. Passes the output classification then is passed to the MLP head.</a:t>
          </a:r>
          <a:endParaRPr lang="en-US" sz="1300" kern="1200" dirty="0"/>
        </a:p>
      </dsp:txBody>
      <dsp:txXfrm rot="10800000">
        <a:off x="0" y="1479154"/>
        <a:ext cx="6165140" cy="970120"/>
      </dsp:txXfrm>
    </dsp:sp>
    <dsp:sp modelId="{8864617C-54D2-4F39-A462-53CC4D4B5DB9}">
      <dsp:nvSpPr>
        <dsp:cNvPr id="0" name=""/>
        <dsp:cNvSpPr/>
      </dsp:nvSpPr>
      <dsp:spPr>
        <a:xfrm rot="10800000">
          <a:off x="0" y="694"/>
          <a:ext cx="6165140" cy="1493020"/>
        </a:xfrm>
        <a:prstGeom prst="upArrowCallout">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CA" sz="1300" b="1" kern="1200" dirty="0"/>
            <a:t>Embedding Layer</a:t>
          </a:r>
          <a:r>
            <a:rPr lang="en-CA" sz="1300" kern="1200" dirty="0"/>
            <a:t>: Patches are fed to it, and it performs a linear projection on each patch resulting in a set of vector which is called a token. This is represented as a two-dimensional matrix. Example: [197, 768]. 197 represents the number of tokens and 768 is the token dimensions.</a:t>
          </a:r>
          <a:endParaRPr lang="en-US" sz="1300" kern="1200" dirty="0"/>
        </a:p>
      </dsp:txBody>
      <dsp:txXfrm rot="10800000">
        <a:off x="0" y="694"/>
        <a:ext cx="6165140" cy="97012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9B279F-E720-464B-B37E-9AA0D5C33899}">
      <dsp:nvSpPr>
        <dsp:cNvPr id="0" name=""/>
        <dsp:cNvSpPr/>
      </dsp:nvSpPr>
      <dsp:spPr>
        <a:xfrm>
          <a:off x="17606" y="3228"/>
          <a:ext cx="5546948" cy="754855"/>
        </a:xfrm>
        <a:prstGeom prst="roundRect">
          <a:avLst>
            <a:gd name="adj" fmla="val 10000"/>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kern="1200" dirty="0">
              <a:solidFill>
                <a:schemeClr val="bg1"/>
              </a:solidFill>
            </a:rPr>
            <a:t>Different spatial features are merged together to get an optimal representation of video.</a:t>
          </a:r>
          <a:endParaRPr lang="en-CA" sz="1600" kern="1200" dirty="0"/>
        </a:p>
      </dsp:txBody>
      <dsp:txXfrm>
        <a:off x="39715" y="25337"/>
        <a:ext cx="5502730" cy="710637"/>
      </dsp:txXfrm>
    </dsp:sp>
    <dsp:sp modelId="{EAE6132A-07FF-4A9B-9B6D-46C89C6A216B}">
      <dsp:nvSpPr>
        <dsp:cNvPr id="0" name=""/>
        <dsp:cNvSpPr/>
      </dsp:nvSpPr>
      <dsp:spPr>
        <a:xfrm rot="5400000">
          <a:off x="2649545" y="776955"/>
          <a:ext cx="283070" cy="3396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CA" sz="1400" kern="1200"/>
        </a:p>
      </dsp:txBody>
      <dsp:txXfrm rot="-5400000">
        <a:off x="2689175" y="805263"/>
        <a:ext cx="203811" cy="198149"/>
      </dsp:txXfrm>
    </dsp:sp>
    <dsp:sp modelId="{BA3F5F6F-D876-46E1-9975-CB072233133A}">
      <dsp:nvSpPr>
        <dsp:cNvPr id="0" name=""/>
        <dsp:cNvSpPr/>
      </dsp:nvSpPr>
      <dsp:spPr>
        <a:xfrm>
          <a:off x="17606" y="1135511"/>
          <a:ext cx="5546948" cy="754855"/>
        </a:xfrm>
        <a:prstGeom prst="roundRect">
          <a:avLst>
            <a:gd name="adj" fmla="val 10000"/>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Highlights gradient information and texture variations in specific facial areas (forehead, nose, cheeks). </a:t>
          </a:r>
          <a:endParaRPr lang="en-CA" sz="1600" kern="1200" dirty="0"/>
        </a:p>
      </dsp:txBody>
      <dsp:txXfrm>
        <a:off x="39715" y="1157620"/>
        <a:ext cx="5502730" cy="710637"/>
      </dsp:txXfrm>
    </dsp:sp>
    <dsp:sp modelId="{B673DE81-7D8A-474C-A38A-20B08EC19A95}">
      <dsp:nvSpPr>
        <dsp:cNvPr id="0" name=""/>
        <dsp:cNvSpPr/>
      </dsp:nvSpPr>
      <dsp:spPr>
        <a:xfrm rot="5400000">
          <a:off x="2649545" y="1909238"/>
          <a:ext cx="283070" cy="3396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CA" sz="1400" kern="1200"/>
        </a:p>
      </dsp:txBody>
      <dsp:txXfrm rot="-5400000">
        <a:off x="2689175" y="1937546"/>
        <a:ext cx="203811" cy="198149"/>
      </dsp:txXfrm>
    </dsp:sp>
    <dsp:sp modelId="{E3350AF5-20C9-4D68-BA79-0A082C880B87}">
      <dsp:nvSpPr>
        <dsp:cNvPr id="0" name=""/>
        <dsp:cNvSpPr/>
      </dsp:nvSpPr>
      <dsp:spPr>
        <a:xfrm>
          <a:off x="17606" y="2267795"/>
          <a:ext cx="5546948" cy="754855"/>
        </a:xfrm>
        <a:prstGeom prst="roundRect">
          <a:avLst>
            <a:gd name="adj" fmla="val 10000"/>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kern="1200" dirty="0">
              <a:solidFill>
                <a:schemeClr val="bg1"/>
              </a:solidFill>
            </a:rPr>
            <a:t>Uses an extraction method called HOG-Based CNN.</a:t>
          </a:r>
          <a:endParaRPr lang="en-CA" sz="1600" kern="1200" dirty="0"/>
        </a:p>
      </dsp:txBody>
      <dsp:txXfrm>
        <a:off x="39715" y="2289904"/>
        <a:ext cx="5502730" cy="710637"/>
      </dsp:txXfrm>
    </dsp:sp>
    <dsp:sp modelId="{D9809E95-C138-440B-80FA-73B5BB091FE2}">
      <dsp:nvSpPr>
        <dsp:cNvPr id="0" name=""/>
        <dsp:cNvSpPr/>
      </dsp:nvSpPr>
      <dsp:spPr>
        <a:xfrm rot="5400000">
          <a:off x="2649545" y="3041522"/>
          <a:ext cx="283070" cy="3396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CA" sz="1400" kern="1200"/>
        </a:p>
      </dsp:txBody>
      <dsp:txXfrm rot="-5400000">
        <a:off x="2689175" y="3069830"/>
        <a:ext cx="203811" cy="198149"/>
      </dsp:txXfrm>
    </dsp:sp>
    <dsp:sp modelId="{558E0155-5109-4148-9559-CBFB336322ED}">
      <dsp:nvSpPr>
        <dsp:cNvPr id="0" name=""/>
        <dsp:cNvSpPr/>
      </dsp:nvSpPr>
      <dsp:spPr>
        <a:xfrm>
          <a:off x="0" y="3400078"/>
          <a:ext cx="5582162" cy="754855"/>
        </a:xfrm>
        <a:prstGeom prst="roundRect">
          <a:avLst>
            <a:gd name="adj" fmla="val 10000"/>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Divides the image into spatial blocks and computes gradient magnitude and orientation for each cell. Calculates horizontal and vertical gradient information of each pixel.</a:t>
          </a:r>
          <a:endParaRPr lang="en-CA" sz="1600" kern="1200" dirty="0"/>
        </a:p>
      </dsp:txBody>
      <dsp:txXfrm>
        <a:off x="22109" y="3422187"/>
        <a:ext cx="5537944" cy="710637"/>
      </dsp:txXfrm>
    </dsp:sp>
    <dsp:sp modelId="{365C5ED9-7184-4C5D-B722-A3012DF08E70}">
      <dsp:nvSpPr>
        <dsp:cNvPr id="0" name=""/>
        <dsp:cNvSpPr/>
      </dsp:nvSpPr>
      <dsp:spPr>
        <a:xfrm rot="5400000">
          <a:off x="2649545" y="4173805"/>
          <a:ext cx="283070" cy="3396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CA" sz="1400" kern="1200"/>
        </a:p>
      </dsp:txBody>
      <dsp:txXfrm rot="-5400000">
        <a:off x="2689175" y="4202113"/>
        <a:ext cx="203811" cy="198149"/>
      </dsp:txXfrm>
    </dsp:sp>
    <dsp:sp modelId="{0A329580-0FDF-44E9-87F2-F7030A2CEAB3}">
      <dsp:nvSpPr>
        <dsp:cNvPr id="0" name=""/>
        <dsp:cNvSpPr/>
      </dsp:nvSpPr>
      <dsp:spPr>
        <a:xfrm>
          <a:off x="0" y="4532361"/>
          <a:ext cx="5582162" cy="754855"/>
        </a:xfrm>
        <a:prstGeom prst="roundRect">
          <a:avLst>
            <a:gd name="adj" fmla="val 10000"/>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latin typeface="Calibri" panose="020F0502020204030204" pitchFamily="34" charset="0"/>
              <a:ea typeface="Calibri" panose="020F0502020204030204" pitchFamily="34" charset="0"/>
              <a:cs typeface="Times New Roman" panose="02020603050405020304" pitchFamily="18" charset="0"/>
            </a:rPr>
            <a:t>Histograms are created for each cell. Represent vectors and configure the overall HOG visual feature. </a:t>
          </a:r>
          <a:endParaRPr lang="en-CA" sz="1600" kern="1200" dirty="0"/>
        </a:p>
      </dsp:txBody>
      <dsp:txXfrm>
        <a:off x="22109" y="4554470"/>
        <a:ext cx="5537944" cy="71063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451EF4-6F82-495E-97F9-BBDAD266BFDF}">
      <dsp:nvSpPr>
        <dsp:cNvPr id="0" name=""/>
        <dsp:cNvSpPr/>
      </dsp:nvSpPr>
      <dsp:spPr>
        <a:xfrm>
          <a:off x="0" y="79016"/>
          <a:ext cx="5598300" cy="824370"/>
        </a:xfrm>
        <a:prstGeom prst="roundRect">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rPr>
            <a:t>It is too early to tell how exactly you can protect yourself</a:t>
          </a:r>
          <a:endParaRPr lang="en-CA" sz="1800" kern="1200" dirty="0"/>
        </a:p>
      </dsp:txBody>
      <dsp:txXfrm>
        <a:off x="40242" y="119258"/>
        <a:ext cx="5517816" cy="743886"/>
      </dsp:txXfrm>
    </dsp:sp>
    <dsp:sp modelId="{12AD6371-2FAE-4651-BD0C-558DE9CCA60A}">
      <dsp:nvSpPr>
        <dsp:cNvPr id="0" name=""/>
        <dsp:cNvSpPr/>
      </dsp:nvSpPr>
      <dsp:spPr>
        <a:xfrm>
          <a:off x="0" y="1079458"/>
          <a:ext cx="5598300" cy="824370"/>
        </a:xfrm>
        <a:prstGeom prst="roundRect">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rPr>
            <a:t>Simple answer is no there is no real way to protect yourself currently</a:t>
          </a:r>
          <a:endParaRPr lang="en-CA" sz="1800" kern="1200" dirty="0"/>
        </a:p>
      </dsp:txBody>
      <dsp:txXfrm>
        <a:off x="40242" y="1119700"/>
        <a:ext cx="5517816" cy="743886"/>
      </dsp:txXfrm>
    </dsp:sp>
    <dsp:sp modelId="{688D9C81-34F6-4FB9-A925-26C79E1D53D2}">
      <dsp:nvSpPr>
        <dsp:cNvPr id="0" name=""/>
        <dsp:cNvSpPr/>
      </dsp:nvSpPr>
      <dsp:spPr>
        <a:xfrm>
          <a:off x="0" y="2061154"/>
          <a:ext cx="5598300" cy="824370"/>
        </a:xfrm>
        <a:prstGeom prst="roundRect">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rPr>
            <a:t>Don’t upload images or videos of your face to completely avoid this.</a:t>
          </a:r>
          <a:endParaRPr lang="en-CA" sz="1800" kern="1200" dirty="0"/>
        </a:p>
      </dsp:txBody>
      <dsp:txXfrm>
        <a:off x="40242" y="2101396"/>
        <a:ext cx="5517816" cy="743886"/>
      </dsp:txXfrm>
    </dsp:sp>
    <dsp:sp modelId="{E80594F4-5824-41A3-B32E-D9DEC2CE21BD}">
      <dsp:nvSpPr>
        <dsp:cNvPr id="0" name=""/>
        <dsp:cNvSpPr/>
      </dsp:nvSpPr>
      <dsp:spPr>
        <a:xfrm>
          <a:off x="0" y="3014120"/>
          <a:ext cx="5598300" cy="824370"/>
        </a:xfrm>
        <a:prstGeom prst="roundRect">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bg1"/>
              </a:solidFill>
            </a:rPr>
            <a:t>Companies like </a:t>
          </a:r>
          <a:r>
            <a:rPr lang="en-US" sz="1500" kern="1200" dirty="0" err="1">
              <a:solidFill>
                <a:schemeClr val="bg1"/>
              </a:solidFill>
            </a:rPr>
            <a:t>Youtube</a:t>
          </a:r>
          <a:r>
            <a:rPr lang="en-US" sz="1500" kern="1200" dirty="0">
              <a:solidFill>
                <a:schemeClr val="bg1"/>
              </a:solidFill>
            </a:rPr>
            <a:t> are enforcing that if a video was </a:t>
          </a:r>
          <a:r>
            <a:rPr lang="en-US" sz="1500" kern="1200" dirty="0" err="1">
              <a:solidFill>
                <a:schemeClr val="bg1"/>
              </a:solidFill>
            </a:rPr>
            <a:t>deepfaked</a:t>
          </a:r>
          <a:r>
            <a:rPr lang="en-US" sz="1500" kern="1200" dirty="0">
              <a:solidFill>
                <a:schemeClr val="bg1"/>
              </a:solidFill>
            </a:rPr>
            <a:t> it be marked and if not then it will be taken down. Countries such as the UK and China are taking a similar approach.</a:t>
          </a:r>
          <a:endParaRPr lang="en-CA" sz="1500" kern="1200" dirty="0"/>
        </a:p>
      </dsp:txBody>
      <dsp:txXfrm>
        <a:off x="40242" y="3054362"/>
        <a:ext cx="5517816" cy="743886"/>
      </dsp:txXfrm>
    </dsp:sp>
    <dsp:sp modelId="{E80E7CB2-7F86-4A48-A004-4877EFA16AE6}">
      <dsp:nvSpPr>
        <dsp:cNvPr id="0" name=""/>
        <dsp:cNvSpPr/>
      </dsp:nvSpPr>
      <dsp:spPr>
        <a:xfrm>
          <a:off x="0" y="3996655"/>
          <a:ext cx="5598300" cy="824370"/>
        </a:xfrm>
        <a:prstGeom prst="roundRect">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760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rPr>
            <a:t>Countries are trying to relegate laws to combat it but its evolving so fast that its difficult to find an answer.</a:t>
          </a:r>
          <a:endParaRPr lang="en-CA" sz="1800" kern="1200" dirty="0"/>
        </a:p>
      </dsp:txBody>
      <dsp:txXfrm>
        <a:off x="40242" y="4036897"/>
        <a:ext cx="5517816" cy="743886"/>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E44455-75A9-479F-98C7-460FAE556AB0}" type="datetimeFigureOut">
              <a:rPr lang="en-CA" smtClean="0"/>
              <a:t>2023-12-03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B338B4-1E0A-46E9-89A8-F549F637FCDC}" type="slidenum">
              <a:rPr lang="en-CA" smtClean="0"/>
              <a:t>‹#›</a:t>
            </a:fld>
            <a:endParaRPr lang="en-CA"/>
          </a:p>
        </p:txBody>
      </p:sp>
    </p:spTree>
    <p:extLst>
      <p:ext uri="{BB962C8B-B14F-4D97-AF65-F5344CB8AC3E}">
        <p14:creationId xmlns:p14="http://schemas.microsoft.com/office/powerpoint/2010/main" val="3423727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0B338B4-1E0A-46E9-89A8-F549F637FCDC}" type="slidenum">
              <a:rPr lang="en-CA" smtClean="0"/>
              <a:t>1</a:t>
            </a:fld>
            <a:endParaRPr lang="en-CA"/>
          </a:p>
        </p:txBody>
      </p:sp>
    </p:spTree>
    <p:extLst>
      <p:ext uri="{BB962C8B-B14F-4D97-AF65-F5344CB8AC3E}">
        <p14:creationId xmlns:p14="http://schemas.microsoft.com/office/powerpoint/2010/main" val="24676146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End goal: </a:t>
            </a:r>
            <a:r>
              <a:rPr lang="en-CA" sz="1200" dirty="0">
                <a:solidFill>
                  <a:schemeClr val="bg1"/>
                </a:solidFill>
              </a:rPr>
              <a:t>Different spatial features are merged together to get an optimal representation of video.</a:t>
            </a:r>
            <a:endParaRPr lang="en-CA" sz="1200" dirty="0"/>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Does this by: </a:t>
            </a:r>
            <a:r>
              <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Highlights gradient information and texture variations in specific facial areas (forehead, nose, cheeks).</a:t>
            </a:r>
            <a:endParaRPr lang="en-CA" sz="1200" dirty="0"/>
          </a:p>
          <a:p>
            <a:endParaRPr lang="en-CA" dirty="0"/>
          </a:p>
          <a:p>
            <a:endParaRPr lang="en-CA" dirty="0"/>
          </a:p>
        </p:txBody>
      </p:sp>
      <p:sp>
        <p:nvSpPr>
          <p:cNvPr id="4" name="Slide Number Placeholder 3"/>
          <p:cNvSpPr>
            <a:spLocks noGrp="1"/>
          </p:cNvSpPr>
          <p:nvPr>
            <p:ph type="sldNum" sz="quarter" idx="5"/>
          </p:nvPr>
        </p:nvSpPr>
        <p:spPr/>
        <p:txBody>
          <a:bodyPr/>
          <a:lstStyle/>
          <a:p>
            <a:fld id="{20B338B4-1E0A-46E9-89A8-F549F637FCDC}" type="slidenum">
              <a:rPr lang="en-CA" smtClean="0"/>
              <a:t>11</a:t>
            </a:fld>
            <a:endParaRPr lang="en-CA"/>
          </a:p>
        </p:txBody>
      </p:sp>
    </p:spTree>
    <p:extLst>
      <p:ext uri="{BB962C8B-B14F-4D97-AF65-F5344CB8AC3E}">
        <p14:creationId xmlns:p14="http://schemas.microsoft.com/office/powerpoint/2010/main" val="1849205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 </a:t>
            </a:r>
            <a:r>
              <a:rPr lang="en-US" dirty="0" err="1"/>
              <a:t>href</a:t>
            </a:r>
            <a:r>
              <a:rPr lang="en-US" dirty="0"/>
              <a:t>="https://www.freepik.com/free-photo/cctv-security-technology-with-lock-icon-digital-remix_15667451.htm#query=protect%20camera&amp;position=0&amp;from_view=search&amp;track=ais&amp;uuid=7e2cb13d-4c50-4b37-a4e5-a6738919debd"&gt;Image by rawpixel.com&lt;/a&gt; on </a:t>
            </a:r>
            <a:r>
              <a:rPr lang="en-US" dirty="0" err="1"/>
              <a:t>Freepik</a:t>
            </a:r>
            <a:endParaRPr lang="en-CA" dirty="0"/>
          </a:p>
        </p:txBody>
      </p:sp>
      <p:sp>
        <p:nvSpPr>
          <p:cNvPr id="4" name="Slide Number Placeholder 3"/>
          <p:cNvSpPr>
            <a:spLocks noGrp="1"/>
          </p:cNvSpPr>
          <p:nvPr>
            <p:ph type="sldNum" sz="quarter" idx="5"/>
          </p:nvPr>
        </p:nvSpPr>
        <p:spPr/>
        <p:txBody>
          <a:bodyPr/>
          <a:lstStyle/>
          <a:p>
            <a:fld id="{20B338B4-1E0A-46E9-89A8-F549F637FCDC}" type="slidenum">
              <a:rPr lang="en-CA" smtClean="0"/>
              <a:t>13</a:t>
            </a:fld>
            <a:endParaRPr lang="en-CA"/>
          </a:p>
        </p:txBody>
      </p:sp>
    </p:spTree>
    <p:extLst>
      <p:ext uri="{BB962C8B-B14F-4D97-AF65-F5344CB8AC3E}">
        <p14:creationId xmlns:p14="http://schemas.microsoft.com/office/powerpoint/2010/main" val="3762864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0B338B4-1E0A-46E9-89A8-F549F637FCDC}" type="slidenum">
              <a:rPr lang="en-CA" smtClean="0"/>
              <a:t>2</a:t>
            </a:fld>
            <a:endParaRPr lang="en-CA"/>
          </a:p>
        </p:txBody>
      </p:sp>
    </p:spTree>
    <p:extLst>
      <p:ext uri="{BB962C8B-B14F-4D97-AF65-F5344CB8AC3E}">
        <p14:creationId xmlns:p14="http://schemas.microsoft.com/office/powerpoint/2010/main" val="3546188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0B338B4-1E0A-46E9-89A8-F549F637FCDC}" type="slidenum">
              <a:rPr lang="en-CA" smtClean="0"/>
              <a:t>3</a:t>
            </a:fld>
            <a:endParaRPr lang="en-CA"/>
          </a:p>
        </p:txBody>
      </p:sp>
    </p:spTree>
    <p:extLst>
      <p:ext uri="{BB962C8B-B14F-4D97-AF65-F5344CB8AC3E}">
        <p14:creationId xmlns:p14="http://schemas.microsoft.com/office/powerpoint/2010/main" val="2464350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by &lt;a </a:t>
            </a:r>
            <a:r>
              <a:rPr lang="en-US" dirty="0" err="1"/>
              <a:t>href</a:t>
            </a:r>
            <a:r>
              <a:rPr lang="en-US" dirty="0"/>
              <a:t>="https://www.freepik.com/free-vector/abstract-flat-face-recognition-background_4715223.htm#query=facial%20recognition%20phone&amp;position=4&amp;from_view=search&amp;track=ais&amp;uuid=c516748a-cf2f-4071-b401-f472b5cd79d4"&gt;Freepik&lt;/a&gt;</a:t>
            </a:r>
            <a:endParaRPr lang="en-CA" dirty="0"/>
          </a:p>
        </p:txBody>
      </p:sp>
      <p:sp>
        <p:nvSpPr>
          <p:cNvPr id="4" name="Slide Number Placeholder 3"/>
          <p:cNvSpPr>
            <a:spLocks noGrp="1"/>
          </p:cNvSpPr>
          <p:nvPr>
            <p:ph type="sldNum" sz="quarter" idx="5"/>
          </p:nvPr>
        </p:nvSpPr>
        <p:spPr/>
        <p:txBody>
          <a:bodyPr/>
          <a:lstStyle/>
          <a:p>
            <a:fld id="{20B338B4-1E0A-46E9-89A8-F549F637FCDC}" type="slidenum">
              <a:rPr lang="en-CA" smtClean="0"/>
              <a:t>4</a:t>
            </a:fld>
            <a:endParaRPr lang="en-CA"/>
          </a:p>
        </p:txBody>
      </p:sp>
    </p:spTree>
    <p:extLst>
      <p:ext uri="{BB962C8B-B14F-4D97-AF65-F5344CB8AC3E}">
        <p14:creationId xmlns:p14="http://schemas.microsoft.com/office/powerpoint/2010/main" val="655750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 </a:t>
            </a:r>
            <a:r>
              <a:rPr lang="en-US" dirty="0" err="1"/>
              <a:t>href</a:t>
            </a:r>
            <a:r>
              <a:rPr lang="en-US" dirty="0"/>
              <a:t>="https://www.freepik.com/free-vector/man-face-scan-biometric-digital-technology_5597096.htm#query=facial%20recognition&amp;position=9&amp;from_view=search&amp;track=ais&amp;uuid=24a19ae6-1c76-40df-ac12-5d75fde96b74"&gt;Image by </a:t>
            </a:r>
            <a:r>
              <a:rPr lang="en-US" dirty="0" err="1"/>
              <a:t>gstudioimagen</a:t>
            </a:r>
            <a:r>
              <a:rPr lang="en-US" dirty="0"/>
              <a:t>&lt;/a&gt; on </a:t>
            </a:r>
            <a:r>
              <a:rPr lang="en-US" dirty="0" err="1"/>
              <a:t>Freepik</a:t>
            </a:r>
            <a:endParaRPr lang="en-US" dirty="0"/>
          </a:p>
          <a:p>
            <a:endParaRPr lang="en-US" dirty="0"/>
          </a:p>
          <a:p>
            <a:endParaRPr lang="en-US" dirty="0"/>
          </a:p>
          <a:p>
            <a:r>
              <a:rPr lang="en-US" dirty="0"/>
              <a:t>&lt;a </a:t>
            </a:r>
            <a:r>
              <a:rPr lang="en-US" dirty="0" err="1"/>
              <a:t>href</a:t>
            </a:r>
            <a:r>
              <a:rPr lang="en-US" dirty="0"/>
              <a:t>="https://www.freepik.com/free-vector/woman-face-scan-process-gadget_5597097.htm#query=facial%20recognition&amp;position=8&amp;from_view=search&amp;track=ais&amp;uuid=24a19ae6-1c76-40df-ac12-5d75fde96b74"&gt;Image by </a:t>
            </a:r>
            <a:r>
              <a:rPr lang="en-US" dirty="0" err="1"/>
              <a:t>gstudioimagen</a:t>
            </a:r>
            <a:r>
              <a:rPr lang="en-US" dirty="0"/>
              <a:t>&lt;/a&gt; on </a:t>
            </a:r>
            <a:r>
              <a:rPr lang="en-US" dirty="0" err="1"/>
              <a:t>Freepik</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0B338B4-1E0A-46E9-89A8-F549F637FCDC}" type="slidenum">
              <a:rPr lang="en-CA" smtClean="0"/>
              <a:t>5</a:t>
            </a:fld>
            <a:endParaRPr lang="en-CA"/>
          </a:p>
        </p:txBody>
      </p:sp>
    </p:spTree>
    <p:extLst>
      <p:ext uri="{BB962C8B-B14F-4D97-AF65-F5344CB8AC3E}">
        <p14:creationId xmlns:p14="http://schemas.microsoft.com/office/powerpoint/2010/main" val="3564172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by &lt;a </a:t>
            </a:r>
            <a:r>
              <a:rPr lang="en-US" dirty="0" err="1"/>
              <a:t>href</a:t>
            </a:r>
            <a:r>
              <a:rPr lang="en-US" dirty="0"/>
              <a:t>="https://www.freepik.com/free-vector/abstract-flat-face-recognition-background_4715235.htm#query=facial%20recognition&amp;position=19&amp;from_view=search&amp;track=ais&amp;uuid=c6ecd9c8-05d1-4dc4-9bb6-ba84b007839b"&gt;Freepik&lt;/a&gt;</a:t>
            </a:r>
            <a:endParaRPr lang="en-CA" dirty="0"/>
          </a:p>
        </p:txBody>
      </p:sp>
      <p:sp>
        <p:nvSpPr>
          <p:cNvPr id="4" name="Slide Number Placeholder 3"/>
          <p:cNvSpPr>
            <a:spLocks noGrp="1"/>
          </p:cNvSpPr>
          <p:nvPr>
            <p:ph type="sldNum" sz="quarter" idx="5"/>
          </p:nvPr>
        </p:nvSpPr>
        <p:spPr/>
        <p:txBody>
          <a:bodyPr/>
          <a:lstStyle/>
          <a:p>
            <a:fld id="{20B338B4-1E0A-46E9-89A8-F549F637FCDC}" type="slidenum">
              <a:rPr lang="en-CA" smtClean="0"/>
              <a:t>6</a:t>
            </a:fld>
            <a:endParaRPr lang="en-CA"/>
          </a:p>
        </p:txBody>
      </p:sp>
    </p:spTree>
    <p:extLst>
      <p:ext uri="{BB962C8B-B14F-4D97-AF65-F5344CB8AC3E}">
        <p14:creationId xmlns:p14="http://schemas.microsoft.com/office/powerpoint/2010/main" val="2192538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 </a:t>
            </a:r>
            <a:r>
              <a:rPr lang="en-US" dirty="0" err="1"/>
              <a:t>href</a:t>
            </a:r>
            <a:r>
              <a:rPr lang="en-US" dirty="0"/>
              <a:t>="https://www.freepik.com/free-vector/mobile-face-scan_5597119.htm#query=facial%20recognition%20security&amp;position=19&amp;from_view=search&amp;track=ais&amp;uuid=edd1f986-586c-4dfa-b05b-3bcaf8b5ba28"&gt;Image by </a:t>
            </a:r>
            <a:r>
              <a:rPr lang="en-US" dirty="0" err="1"/>
              <a:t>gstudioimagen</a:t>
            </a:r>
            <a:r>
              <a:rPr lang="en-US" dirty="0"/>
              <a:t>&lt;/a&gt; on </a:t>
            </a:r>
            <a:r>
              <a:rPr lang="en-US" dirty="0" err="1"/>
              <a:t>Freepik</a:t>
            </a:r>
            <a:endParaRPr lang="en-US" dirty="0"/>
          </a:p>
          <a:p>
            <a:endParaRPr lang="en-US" dirty="0"/>
          </a:p>
          <a:p>
            <a:endParaRPr lang="en-US" dirty="0"/>
          </a:p>
          <a:p>
            <a:r>
              <a:rPr lang="en-US" dirty="0"/>
              <a:t>False positives</a:t>
            </a:r>
          </a:p>
          <a:p>
            <a:endParaRPr lang="en-US" dirty="0"/>
          </a:p>
          <a:p>
            <a:r>
              <a:rPr lang="en-US" dirty="0"/>
              <a:t>Main goal: To be more secure</a:t>
            </a:r>
          </a:p>
          <a:p>
            <a:endParaRPr lang="en-US" dirty="0"/>
          </a:p>
          <a:p>
            <a:r>
              <a:rPr lang="en-US" dirty="0"/>
              <a:t>In public face is ALWAYS scanned</a:t>
            </a:r>
          </a:p>
          <a:p>
            <a:endParaRPr lang="en-US" dirty="0"/>
          </a:p>
          <a:p>
            <a:endParaRPr lang="en-US" dirty="0"/>
          </a:p>
        </p:txBody>
      </p:sp>
      <p:sp>
        <p:nvSpPr>
          <p:cNvPr id="4" name="Slide Number Placeholder 3"/>
          <p:cNvSpPr>
            <a:spLocks noGrp="1"/>
          </p:cNvSpPr>
          <p:nvPr>
            <p:ph type="sldNum" sz="quarter" idx="5"/>
          </p:nvPr>
        </p:nvSpPr>
        <p:spPr/>
        <p:txBody>
          <a:bodyPr/>
          <a:lstStyle/>
          <a:p>
            <a:fld id="{20B338B4-1E0A-46E9-89A8-F549F637FCDC}" type="slidenum">
              <a:rPr lang="en-CA" smtClean="0"/>
              <a:t>7</a:t>
            </a:fld>
            <a:endParaRPr lang="en-CA"/>
          </a:p>
        </p:txBody>
      </p:sp>
    </p:spTree>
    <p:extLst>
      <p:ext uri="{BB962C8B-B14F-4D97-AF65-F5344CB8AC3E}">
        <p14:creationId xmlns:p14="http://schemas.microsoft.com/office/powerpoint/2010/main" val="909080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https://commons.wikimedia.org/wiki/File:Morphing_madness.jpg</a:t>
            </a:r>
          </a:p>
          <a:p>
            <a:endParaRPr lang="en-CA" dirty="0"/>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What is it: </a:t>
            </a:r>
            <a:r>
              <a:rPr lang="en-US" sz="1200" dirty="0"/>
              <a:t>A piece of media in which someone’s face has been digitally altered so they appear as someone else.</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Main use: </a:t>
            </a:r>
            <a:r>
              <a:rPr lang="en-CA" dirty="0" err="1"/>
              <a:t>Celebreties</a:t>
            </a:r>
            <a:r>
              <a:rPr lang="en-CA" dirty="0"/>
              <a:t>, </a:t>
            </a:r>
            <a:r>
              <a:rPr lang="en-US" sz="1200" dirty="0"/>
              <a:t>Pornography, any social media post</a:t>
            </a:r>
            <a:endParaRPr lang="en-CA" dirty="0"/>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Issues: </a:t>
            </a:r>
            <a:r>
              <a:rPr lang="en-US" sz="1200" dirty="0"/>
              <a:t>Difficult to track deepfake creators, as deepfake content can be uploaded anonymously.</a:t>
            </a:r>
          </a:p>
          <a:p>
            <a:endParaRPr lang="en-CA" dirty="0"/>
          </a:p>
          <a:p>
            <a:r>
              <a:rPr lang="en-CA" dirty="0"/>
              <a:t>Becoming increasingly popular and being used in other things such as advertising and political campaigns</a:t>
            </a:r>
          </a:p>
          <a:p>
            <a:endParaRPr lang="en-CA" dirty="0"/>
          </a:p>
          <a:p>
            <a:endParaRPr lang="en-CA" dirty="0"/>
          </a:p>
        </p:txBody>
      </p:sp>
      <p:sp>
        <p:nvSpPr>
          <p:cNvPr id="4" name="Slide Number Placeholder 3"/>
          <p:cNvSpPr>
            <a:spLocks noGrp="1"/>
          </p:cNvSpPr>
          <p:nvPr>
            <p:ph type="sldNum" sz="quarter" idx="5"/>
          </p:nvPr>
        </p:nvSpPr>
        <p:spPr/>
        <p:txBody>
          <a:bodyPr/>
          <a:lstStyle/>
          <a:p>
            <a:fld id="{20B338B4-1E0A-46E9-89A8-F549F637FCDC}" type="slidenum">
              <a:rPr lang="en-CA" smtClean="0"/>
              <a:t>8</a:t>
            </a:fld>
            <a:endParaRPr lang="en-CA"/>
          </a:p>
        </p:txBody>
      </p:sp>
    </p:spTree>
    <p:extLst>
      <p:ext uri="{BB962C8B-B14F-4D97-AF65-F5344CB8AC3E}">
        <p14:creationId xmlns:p14="http://schemas.microsoft.com/office/powerpoint/2010/main" val="1786829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E8EAED"/>
                </a:solidFill>
                <a:effectLst/>
                <a:latin typeface="Google Sans"/>
              </a:rPr>
              <a:t>MobileViT</a:t>
            </a:r>
            <a:r>
              <a:rPr lang="en-US" b="0" i="0" dirty="0">
                <a:solidFill>
                  <a:srgbClr val="E8EAED"/>
                </a:solidFill>
                <a:effectLst/>
                <a:latin typeface="Google Sans"/>
              </a:rPr>
              <a:t>, </a:t>
            </a:r>
            <a:r>
              <a:rPr lang="en-US" b="0" i="0" dirty="0">
                <a:solidFill>
                  <a:srgbClr val="E2EEFF"/>
                </a:solidFill>
                <a:effectLst/>
                <a:latin typeface="Google Sans"/>
              </a:rPr>
              <a:t>a light-weight and general-purpose </a:t>
            </a:r>
            <a:r>
              <a:rPr lang="en-US" b="0" i="0" dirty="0" err="1">
                <a:solidFill>
                  <a:srgbClr val="E2EEFF"/>
                </a:solidFill>
                <a:effectLst/>
                <a:latin typeface="Google Sans"/>
              </a:rPr>
              <a:t>ViT</a:t>
            </a:r>
            <a:r>
              <a:rPr lang="en-US" b="0" i="0" dirty="0">
                <a:solidFill>
                  <a:srgbClr val="E2EEFF"/>
                </a:solidFill>
                <a:effectLst/>
                <a:latin typeface="Google Sans"/>
              </a:rPr>
              <a:t> for mobile devices</a:t>
            </a:r>
            <a:r>
              <a:rPr lang="en-US" b="0" i="0" dirty="0">
                <a:solidFill>
                  <a:srgbClr val="E8EAED"/>
                </a:solidFill>
                <a:effectLst/>
                <a:latin typeface="Google Sans"/>
              </a:rPr>
              <a:t>, is introduced. </a:t>
            </a:r>
            <a:r>
              <a:rPr lang="en-US" b="0" i="0" dirty="0" err="1">
                <a:solidFill>
                  <a:srgbClr val="E8EAED"/>
                </a:solidFill>
                <a:effectLst/>
                <a:latin typeface="Google Sans"/>
              </a:rPr>
              <a:t>MobileViT</a:t>
            </a:r>
            <a:r>
              <a:rPr lang="en-US" b="0" i="0" dirty="0">
                <a:solidFill>
                  <a:srgbClr val="E8EAED"/>
                </a:solidFill>
                <a:effectLst/>
                <a:latin typeface="Google Sans"/>
              </a:rPr>
              <a:t> presents a different perspective for the global processing of information with Transformers</a:t>
            </a:r>
          </a:p>
          <a:p>
            <a:endParaRPr lang="en-US" b="0" i="0" dirty="0">
              <a:solidFill>
                <a:srgbClr val="E8EAED"/>
              </a:solidFill>
              <a:effectLst/>
              <a:latin typeface="Google Sans"/>
            </a:endParaRPr>
          </a:p>
          <a:p>
            <a:endParaRPr lang="en-US" b="0" i="0" dirty="0">
              <a:solidFill>
                <a:srgbClr val="E8EAED"/>
              </a:solidFill>
              <a:effectLst/>
              <a:latin typeface="Google Sans"/>
            </a:endParaRPr>
          </a:p>
          <a:p>
            <a:r>
              <a:rPr lang="en-US" b="0" i="0" dirty="0">
                <a:solidFill>
                  <a:srgbClr val="E2EEFF"/>
                </a:solidFill>
                <a:effectLst/>
                <a:latin typeface="Google Sans"/>
              </a:rPr>
              <a:t>a light-weight and general-purpose </a:t>
            </a:r>
            <a:r>
              <a:rPr lang="en-US" b="0" i="0" dirty="0" err="1">
                <a:solidFill>
                  <a:srgbClr val="E2EEFF"/>
                </a:solidFill>
                <a:effectLst/>
                <a:latin typeface="Google Sans"/>
              </a:rPr>
              <a:t>ViT</a:t>
            </a:r>
            <a:r>
              <a:rPr lang="en-US" b="0" i="0" dirty="0">
                <a:solidFill>
                  <a:srgbClr val="E2EEFF"/>
                </a:solidFill>
                <a:effectLst/>
                <a:latin typeface="Google Sans"/>
              </a:rPr>
              <a:t> for mobile devices</a:t>
            </a:r>
          </a:p>
          <a:p>
            <a:endParaRPr lang="en-US" b="0" i="0" dirty="0">
              <a:solidFill>
                <a:srgbClr val="E2EEFF"/>
              </a:solidFill>
              <a:effectLst/>
              <a:latin typeface="Google Sans"/>
            </a:endParaRPr>
          </a:p>
          <a:p>
            <a:r>
              <a:rPr lang="en-US" b="0" i="0" dirty="0">
                <a:solidFill>
                  <a:srgbClr val="E2EEFF"/>
                </a:solidFill>
                <a:effectLst/>
                <a:latin typeface="Google Sans"/>
              </a:rPr>
              <a:t>Embedding layer: Separates image into different patches and creates </a:t>
            </a:r>
            <a:endParaRPr lang="en-CA" dirty="0"/>
          </a:p>
        </p:txBody>
      </p:sp>
      <p:sp>
        <p:nvSpPr>
          <p:cNvPr id="4" name="Slide Number Placeholder 3"/>
          <p:cNvSpPr>
            <a:spLocks noGrp="1"/>
          </p:cNvSpPr>
          <p:nvPr>
            <p:ph type="sldNum" sz="quarter" idx="5"/>
          </p:nvPr>
        </p:nvSpPr>
        <p:spPr/>
        <p:txBody>
          <a:bodyPr/>
          <a:lstStyle/>
          <a:p>
            <a:fld id="{20B338B4-1E0A-46E9-89A8-F549F637FCDC}" type="slidenum">
              <a:rPr lang="en-CA" smtClean="0"/>
              <a:t>10</a:t>
            </a:fld>
            <a:endParaRPr lang="en-CA"/>
          </a:p>
        </p:txBody>
      </p:sp>
    </p:spTree>
    <p:extLst>
      <p:ext uri="{BB962C8B-B14F-4D97-AF65-F5344CB8AC3E}">
        <p14:creationId xmlns:p14="http://schemas.microsoft.com/office/powerpoint/2010/main" val="1068791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7736193-EDE3-4BB5-AE5F-E6E5472AB8BE}"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3684638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736193-EDE3-4BB5-AE5F-E6E5472AB8BE}"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24692946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736193-EDE3-4BB5-AE5F-E6E5472AB8BE}"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2614645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736193-EDE3-4BB5-AE5F-E6E5472AB8BE}"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357277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736193-EDE3-4BB5-AE5F-E6E5472AB8BE}"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32157303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7736193-EDE3-4BB5-AE5F-E6E5472AB8BE}" type="datetimeFigureOut">
              <a:rPr lang="en-US" smtClean="0"/>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3044082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736193-EDE3-4BB5-AE5F-E6E5472AB8BE}" type="datetimeFigureOut">
              <a:rPr lang="en-US" smtClean="0"/>
              <a:t>12/3/2023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342209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7736193-EDE3-4BB5-AE5F-E6E5472AB8BE}" type="datetimeFigureOut">
              <a:rPr lang="en-US" smtClean="0"/>
              <a:t>12/3/2023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33722332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736193-EDE3-4BB5-AE5F-E6E5472AB8BE}" type="datetimeFigureOut">
              <a:rPr lang="en-US" smtClean="0"/>
              <a:t>12/3/2023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37462415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736193-EDE3-4BB5-AE5F-E6E5472AB8BE}" type="datetimeFigureOut">
              <a:rPr lang="en-US" smtClean="0"/>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878327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736193-EDE3-4BB5-AE5F-E6E5472AB8BE}" type="datetimeFigureOut">
              <a:rPr lang="en-US" smtClean="0"/>
              <a:t>12/3/2023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499469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736193-EDE3-4BB5-AE5F-E6E5472AB8BE}" type="datetimeFigureOut">
              <a:rPr lang="en-US" smtClean="0"/>
              <a:t>12/3/2023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C2C9B9-B4B7-45CC-A7EB-16F8BADE9045}" type="slidenum">
              <a:rPr lang="en-US" smtClean="0"/>
              <a:t>‹#›</a:t>
            </a:fld>
            <a:endParaRPr lang="en-US"/>
          </a:p>
        </p:txBody>
      </p:sp>
    </p:spTree>
    <p:extLst>
      <p:ext uri="{BB962C8B-B14F-4D97-AF65-F5344CB8AC3E}">
        <p14:creationId xmlns:p14="http://schemas.microsoft.com/office/powerpoint/2010/main" val="2914624207"/>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25.emf"/><Relationship Id="rId7" Type="http://schemas.openxmlformats.org/officeDocument/2006/relationships/diagramQuickStyle" Target="../diagrams/quickStyle8.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26.emf"/><Relationship Id="rId9" Type="http://schemas.microsoft.com/office/2007/relationships/diagramDrawing" Target="../diagrams/drawing8.xml"/></Relationships>
</file>

<file path=ppt/slides/_rels/slide1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27.png"/><Relationship Id="rId7" Type="http://schemas.openxmlformats.org/officeDocument/2006/relationships/diagramColors" Target="../diagrams/colors9.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14.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32.png"/><Relationship Id="rId18" Type="http://schemas.openxmlformats.org/officeDocument/2006/relationships/image" Target="../media/image37.svg"/><Relationship Id="rId3" Type="http://schemas.openxmlformats.org/officeDocument/2006/relationships/diagramLayout" Target="../diagrams/layout10.xml"/><Relationship Id="rId7" Type="http://schemas.openxmlformats.org/officeDocument/2006/relationships/image" Target="../media/image6.png"/><Relationship Id="rId12" Type="http://schemas.openxmlformats.org/officeDocument/2006/relationships/image" Target="../media/image31.svg"/><Relationship Id="rId17" Type="http://schemas.openxmlformats.org/officeDocument/2006/relationships/image" Target="../media/image36.png"/><Relationship Id="rId2" Type="http://schemas.openxmlformats.org/officeDocument/2006/relationships/diagramData" Target="../diagrams/data10.xml"/><Relationship Id="rId16" Type="http://schemas.openxmlformats.org/officeDocument/2006/relationships/image" Target="../media/image35.svg"/><Relationship Id="rId20" Type="http://schemas.openxmlformats.org/officeDocument/2006/relationships/image" Target="../media/image39.svg"/><Relationship Id="rId1" Type="http://schemas.openxmlformats.org/officeDocument/2006/relationships/slideLayout" Target="../slideLayouts/slideLayout2.xml"/><Relationship Id="rId6" Type="http://schemas.microsoft.com/office/2007/relationships/diagramDrawing" Target="../diagrams/drawing10.xml"/><Relationship Id="rId11" Type="http://schemas.openxmlformats.org/officeDocument/2006/relationships/image" Target="../media/image30.png"/><Relationship Id="rId5" Type="http://schemas.openxmlformats.org/officeDocument/2006/relationships/diagramColors" Target="../diagrams/colors10.xml"/><Relationship Id="rId15" Type="http://schemas.openxmlformats.org/officeDocument/2006/relationships/image" Target="../media/image34.png"/><Relationship Id="rId10" Type="http://schemas.openxmlformats.org/officeDocument/2006/relationships/image" Target="../media/image29.svg"/><Relationship Id="rId19" Type="http://schemas.openxmlformats.org/officeDocument/2006/relationships/image" Target="../media/image38.png"/><Relationship Id="rId4" Type="http://schemas.openxmlformats.org/officeDocument/2006/relationships/diagramQuickStyle" Target="../diagrams/quickStyle10.xml"/><Relationship Id="rId9" Type="http://schemas.openxmlformats.org/officeDocument/2006/relationships/image" Target="../media/image28.png"/><Relationship Id="rId14" Type="http://schemas.openxmlformats.org/officeDocument/2006/relationships/image" Target="../media/image33.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nytimes.com/wirecutter/blog/how-facial-recognition-works/" TargetMode="External"/><Relationship Id="rId2" Type="http://schemas.openxmlformats.org/officeDocument/2006/relationships/hyperlink" Target="https://www.nec.co.nz/market-leadership/publications-media/what-is-the-future-of-facial-recognition-technology-in-2022-and-beyond/#:~:text=Facial%20recognition%20solutions%20are%20expected,other%20high%2Dend%20authentication%20tasks" TargetMode="External"/><Relationship Id="rId1" Type="http://schemas.openxmlformats.org/officeDocument/2006/relationships/slideLayout" Target="../slideLayouts/slideLayout2.xml"/><Relationship Id="rId5" Type="http://schemas.openxmlformats.org/officeDocument/2006/relationships/hyperlink" Target="https://www.honigman.com/the-matrix/the-legal-issues-surrounding-deepfakes" TargetMode="External"/><Relationship Id="rId4" Type="http://schemas.openxmlformats.org/officeDocument/2006/relationships/hyperlink" Target="https://www.britannica.com/technology/deepfake"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7.svg"/><Relationship Id="rId18" Type="http://schemas.openxmlformats.org/officeDocument/2006/relationships/image" Target="../media/image12.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6.png"/><Relationship Id="rId17" Type="http://schemas.openxmlformats.org/officeDocument/2006/relationships/image" Target="../media/image11.svg"/><Relationship Id="rId2" Type="http://schemas.openxmlformats.org/officeDocument/2006/relationships/notesSlide" Target="../notesSlides/notesSlide2.xml"/><Relationship Id="rId16"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image" Target="../media/image5.svg"/><Relationship Id="rId5" Type="http://schemas.openxmlformats.org/officeDocument/2006/relationships/diagramQuickStyle" Target="../diagrams/quickStyle1.xml"/><Relationship Id="rId15" Type="http://schemas.openxmlformats.org/officeDocument/2006/relationships/image" Target="../media/image9.svg"/><Relationship Id="rId10" Type="http://schemas.openxmlformats.org/officeDocument/2006/relationships/image" Target="../media/image4.png"/><Relationship Id="rId19" Type="http://schemas.openxmlformats.org/officeDocument/2006/relationships/image" Target="../media/image13.svg"/><Relationship Id="rId4" Type="http://schemas.openxmlformats.org/officeDocument/2006/relationships/diagramLayout" Target="../diagrams/layout1.xml"/><Relationship Id="rId9" Type="http://schemas.openxmlformats.org/officeDocument/2006/relationships/image" Target="../media/image3.svg"/><Relationship Id="rId1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14.jpeg"/><Relationship Id="rId7" Type="http://schemas.openxmlformats.org/officeDocument/2006/relationships/diagramLayout" Target="../diagrams/layout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Data" Target="../diagrams/data2.xml"/><Relationship Id="rId5" Type="http://schemas.openxmlformats.org/officeDocument/2006/relationships/image" Target="../media/image16.svg"/><Relationship Id="rId10" Type="http://schemas.microsoft.com/office/2007/relationships/diagramDrawing" Target="../diagrams/drawing2.xml"/><Relationship Id="rId4" Type="http://schemas.openxmlformats.org/officeDocument/2006/relationships/image" Target="../media/image15.png"/><Relationship Id="rId9" Type="http://schemas.openxmlformats.org/officeDocument/2006/relationships/diagramColors" Target="../diagrams/colors2.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8.png"/><Relationship Id="rId7" Type="http://schemas.openxmlformats.org/officeDocument/2006/relationships/diagramQuickStyle" Target="../diagrams/quickStyle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19.png"/><Relationship Id="rId9" Type="http://schemas.microsoft.com/office/2007/relationships/diagramDrawing" Target="../diagrams/drawing4.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22.png"/><Relationship Id="rId7" Type="http://schemas.openxmlformats.org/officeDocument/2006/relationships/diagramQuickStyle" Target="../diagrams/quickStyle6.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23.jpeg"/><Relationship Id="rId9" Type="http://schemas.microsoft.com/office/2007/relationships/diagramDrawing" Target="../diagrams/drawing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7">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 descr="3D art of a person">
            <a:extLst>
              <a:ext uri="{FF2B5EF4-FFF2-40B4-BE49-F238E27FC236}">
                <a16:creationId xmlns:a16="http://schemas.microsoft.com/office/drawing/2014/main" id="{943E9B85-9567-8EA8-AADF-33CBBA6DBF58}"/>
              </a:ext>
            </a:extLst>
          </p:cNvPr>
          <p:cNvPicPr>
            <a:picLocks noChangeAspect="1"/>
          </p:cNvPicPr>
          <p:nvPr/>
        </p:nvPicPr>
        <p:blipFill rotWithShape="1">
          <a:blip r:embed="rId3"/>
          <a:srcRect l="8881" t="13415" r="2" b="14498"/>
          <a:stretch/>
        </p:blipFill>
        <p:spPr>
          <a:xfrm>
            <a:off x="-2" y="10"/>
            <a:ext cx="8668512" cy="6857990"/>
          </a:xfrm>
          <a:prstGeom prst="rect">
            <a:avLst/>
          </a:prstGeom>
        </p:spPr>
      </p:pic>
      <p:sp>
        <p:nvSpPr>
          <p:cNvPr id="37" name="Rectangle 39">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tx1"/>
              </a:gs>
              <a:gs pos="30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CD85F6E-AC66-0566-0742-5E0D9385EE9A}"/>
              </a:ext>
            </a:extLst>
          </p:cNvPr>
          <p:cNvSpPr>
            <a:spLocks noGrp="1"/>
          </p:cNvSpPr>
          <p:nvPr>
            <p:ph type="ctrTitle"/>
          </p:nvPr>
        </p:nvSpPr>
        <p:spPr>
          <a:xfrm>
            <a:off x="7848600" y="1122363"/>
            <a:ext cx="4023360" cy="3204134"/>
          </a:xfrm>
        </p:spPr>
        <p:txBody>
          <a:bodyPr anchor="b">
            <a:normAutofit/>
          </a:bodyPr>
          <a:lstStyle/>
          <a:p>
            <a:pPr algn="l"/>
            <a:r>
              <a:rPr lang="en-US" sz="4000" dirty="0">
                <a:solidFill>
                  <a:srgbClr val="00FFCC"/>
                </a:solidFill>
              </a:rPr>
              <a:t>Facial Recognition and </a:t>
            </a:r>
            <a:r>
              <a:rPr lang="en-US" sz="4000" dirty="0" err="1">
                <a:solidFill>
                  <a:srgbClr val="00FFCC"/>
                </a:solidFill>
              </a:rPr>
              <a:t>DeepFakes</a:t>
            </a:r>
            <a:endParaRPr lang="en-CA" sz="4000" dirty="0">
              <a:solidFill>
                <a:srgbClr val="00FFCC"/>
              </a:solidFill>
            </a:endParaRPr>
          </a:p>
        </p:txBody>
      </p:sp>
      <p:sp>
        <p:nvSpPr>
          <p:cNvPr id="3" name="Subtitle 2">
            <a:extLst>
              <a:ext uri="{FF2B5EF4-FFF2-40B4-BE49-F238E27FC236}">
                <a16:creationId xmlns:a16="http://schemas.microsoft.com/office/drawing/2014/main" id="{58CD2E31-D091-E342-A9FA-39CED1123513}"/>
              </a:ext>
            </a:extLst>
          </p:cNvPr>
          <p:cNvSpPr>
            <a:spLocks noGrp="1"/>
          </p:cNvSpPr>
          <p:nvPr>
            <p:ph type="subTitle" idx="1"/>
          </p:nvPr>
        </p:nvSpPr>
        <p:spPr>
          <a:xfrm>
            <a:off x="7848600" y="4872922"/>
            <a:ext cx="4023360" cy="1208141"/>
          </a:xfrm>
        </p:spPr>
        <p:txBody>
          <a:bodyPr>
            <a:normAutofit/>
          </a:bodyPr>
          <a:lstStyle/>
          <a:p>
            <a:pPr algn="l"/>
            <a:r>
              <a:rPr lang="en-US" sz="2000" dirty="0">
                <a:solidFill>
                  <a:srgbClr val="00FFCC"/>
                </a:solidFill>
              </a:rPr>
              <a:t>By: Austin St-Jean</a:t>
            </a:r>
            <a:endParaRPr lang="en-CA" sz="2000" dirty="0">
              <a:solidFill>
                <a:srgbClr val="00FFCC"/>
              </a:solidFill>
            </a:endParaRPr>
          </a:p>
        </p:txBody>
      </p:sp>
      <p:sp>
        <p:nvSpPr>
          <p:cNvPr id="39" name="Rectangle 4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4" name="Rectangle 4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4712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100000">
              <a:srgbClr val="1D9A78">
                <a:lumMod val="70000"/>
              </a:srgbClr>
            </a:gs>
            <a:gs pos="98000">
              <a:schemeClr val="accent1">
                <a:lumMod val="75000"/>
              </a:schemeClr>
            </a:gs>
            <a:gs pos="72000">
              <a:srgbClr val="051913"/>
            </a:gs>
            <a:gs pos="56000">
              <a:schemeClr val="tx1"/>
            </a:gs>
          </a:gsLst>
          <a:lin ang="4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60234-E9C8-BD4F-5BBD-4D362F26E08B}"/>
              </a:ext>
            </a:extLst>
          </p:cNvPr>
          <p:cNvSpPr>
            <a:spLocks noGrp="1"/>
          </p:cNvSpPr>
          <p:nvPr>
            <p:ph type="title"/>
          </p:nvPr>
        </p:nvSpPr>
        <p:spPr>
          <a:xfrm>
            <a:off x="657225" y="415910"/>
            <a:ext cx="10877550" cy="777875"/>
          </a:xfrm>
        </p:spPr>
        <p:txBody>
          <a:bodyPr>
            <a:normAutofit/>
          </a:bodyPr>
          <a:lstStyle/>
          <a:p>
            <a:r>
              <a:rPr lang="en-US" dirty="0">
                <a:solidFill>
                  <a:srgbClr val="00CC99"/>
                </a:solidFill>
              </a:rPr>
              <a:t>Facial Recognition Algorithm</a:t>
            </a:r>
            <a:endParaRPr lang="en-CA" dirty="0">
              <a:solidFill>
                <a:srgbClr val="00CC99"/>
              </a:solidFill>
            </a:endParaRPr>
          </a:p>
        </p:txBody>
      </p:sp>
      <p:graphicFrame>
        <p:nvGraphicFramePr>
          <p:cNvPr id="9" name="Content Placeholder 2">
            <a:extLst>
              <a:ext uri="{FF2B5EF4-FFF2-40B4-BE49-F238E27FC236}">
                <a16:creationId xmlns:a16="http://schemas.microsoft.com/office/drawing/2014/main" id="{EF7E17EB-B21B-C912-3565-3BBCA0CEEBCB}"/>
              </a:ext>
            </a:extLst>
          </p:cNvPr>
          <p:cNvGraphicFramePr>
            <a:graphicFrameLocks noGrp="1"/>
          </p:cNvGraphicFramePr>
          <p:nvPr>
            <p:ph idx="1"/>
            <p:extLst>
              <p:ext uri="{D42A27DB-BD31-4B8C-83A1-F6EECF244321}">
                <p14:modId xmlns:p14="http://schemas.microsoft.com/office/powerpoint/2010/main" val="3379312961"/>
              </p:ext>
            </p:extLst>
          </p:nvPr>
        </p:nvGraphicFramePr>
        <p:xfrm>
          <a:off x="657225" y="1732363"/>
          <a:ext cx="6165140" cy="39290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ontent Placeholder 2">
            <a:extLst>
              <a:ext uri="{FF2B5EF4-FFF2-40B4-BE49-F238E27FC236}">
                <a16:creationId xmlns:a16="http://schemas.microsoft.com/office/drawing/2014/main" id="{A0AC1CA5-5785-CDB0-A61B-802FF90A5709}"/>
              </a:ext>
            </a:extLst>
          </p:cNvPr>
          <p:cNvSpPr txBox="1">
            <a:spLocks/>
          </p:cNvSpPr>
          <p:nvPr/>
        </p:nvSpPr>
        <p:spPr>
          <a:xfrm>
            <a:off x="6400800" y="1822450"/>
            <a:ext cx="513397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CA" dirty="0"/>
          </a:p>
        </p:txBody>
      </p:sp>
      <p:sp>
        <p:nvSpPr>
          <p:cNvPr id="5" name="Rectangle 4">
            <a:extLst>
              <a:ext uri="{FF2B5EF4-FFF2-40B4-BE49-F238E27FC236}">
                <a16:creationId xmlns:a16="http://schemas.microsoft.com/office/drawing/2014/main" id="{6B23F51E-0428-7385-341B-C097A6F473FB}"/>
              </a:ext>
            </a:extLst>
          </p:cNvPr>
          <p:cNvSpPr/>
          <p:nvPr/>
        </p:nvSpPr>
        <p:spPr>
          <a:xfrm>
            <a:off x="6949947" y="1602754"/>
            <a:ext cx="5133974" cy="4188280"/>
          </a:xfrm>
          <a:prstGeom prst="rect">
            <a:avLst/>
          </a:prstGeom>
          <a:solidFill>
            <a:schemeClr val="bg1"/>
          </a:soli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 name="Picture 6">
            <a:extLst>
              <a:ext uri="{FF2B5EF4-FFF2-40B4-BE49-F238E27FC236}">
                <a16:creationId xmlns:a16="http://schemas.microsoft.com/office/drawing/2014/main" id="{BCC5FF9C-CA43-83EE-1C32-BC21FFC3E28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bwMode="auto">
          <a:xfrm>
            <a:off x="7273880" y="2093293"/>
            <a:ext cx="4486108" cy="3161953"/>
          </a:xfrm>
          <a:prstGeom prst="rect">
            <a:avLst/>
          </a:prstGeom>
          <a:noFill/>
        </p:spPr>
      </p:pic>
      <p:sp>
        <p:nvSpPr>
          <p:cNvPr id="8" name="TextBox 7">
            <a:extLst>
              <a:ext uri="{FF2B5EF4-FFF2-40B4-BE49-F238E27FC236}">
                <a16:creationId xmlns:a16="http://schemas.microsoft.com/office/drawing/2014/main" id="{7B4E1902-7887-90C7-6EAE-437F8900827C}"/>
              </a:ext>
            </a:extLst>
          </p:cNvPr>
          <p:cNvSpPr txBox="1"/>
          <p:nvPr/>
        </p:nvSpPr>
        <p:spPr>
          <a:xfrm>
            <a:off x="657225" y="1238829"/>
            <a:ext cx="6292722" cy="369332"/>
          </a:xfrm>
          <a:prstGeom prst="rect">
            <a:avLst/>
          </a:prstGeom>
          <a:noFill/>
        </p:spPr>
        <p:txBody>
          <a:bodyPr wrap="square" rtlCol="0">
            <a:spAutoFit/>
          </a:bodyPr>
          <a:lstStyle/>
          <a:p>
            <a:pPr lvl="0" algn="ctr"/>
            <a:r>
              <a:rPr lang="en-US" dirty="0" err="1">
                <a:solidFill>
                  <a:schemeClr val="bg1"/>
                </a:solidFill>
              </a:rPr>
              <a:t>MobileViT</a:t>
            </a:r>
            <a:endParaRPr lang="en-US" dirty="0">
              <a:solidFill>
                <a:schemeClr val="bg1"/>
              </a:solidFill>
            </a:endParaRPr>
          </a:p>
        </p:txBody>
      </p:sp>
    </p:spTree>
    <p:extLst>
      <p:ext uri="{BB962C8B-B14F-4D97-AF65-F5344CB8AC3E}">
        <p14:creationId xmlns:p14="http://schemas.microsoft.com/office/powerpoint/2010/main" val="4153655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6" name="Rectangle 235">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7A3A05A-5653-B8C2-10BA-77394E51D8A7}"/>
              </a:ext>
            </a:extLst>
          </p:cNvPr>
          <p:cNvSpPr>
            <a:spLocks noGrp="1"/>
          </p:cNvSpPr>
          <p:nvPr>
            <p:ph type="title"/>
          </p:nvPr>
        </p:nvSpPr>
        <p:spPr>
          <a:xfrm>
            <a:off x="6502424" y="4853"/>
            <a:ext cx="4974771" cy="873986"/>
          </a:xfrm>
        </p:spPr>
        <p:txBody>
          <a:bodyPr anchor="b">
            <a:normAutofit/>
          </a:bodyPr>
          <a:lstStyle/>
          <a:p>
            <a:pPr algn="ctr"/>
            <a:r>
              <a:rPr lang="en-US" sz="3600" dirty="0">
                <a:solidFill>
                  <a:srgbClr val="00CC99"/>
                </a:solidFill>
              </a:rPr>
              <a:t>Deepfake Algorithm</a:t>
            </a:r>
            <a:endParaRPr lang="en-CA" sz="3600" dirty="0">
              <a:solidFill>
                <a:srgbClr val="00CC99"/>
              </a:solidFill>
            </a:endParaRPr>
          </a:p>
        </p:txBody>
      </p:sp>
      <p:grpSp>
        <p:nvGrpSpPr>
          <p:cNvPr id="237" name="Group 236">
            <a:extLst>
              <a:ext uri="{FF2B5EF4-FFF2-40B4-BE49-F238E27FC236}">
                <a16:creationId xmlns:a16="http://schemas.microsoft.com/office/drawing/2014/main" id="{732A444C-81CA-4D10-998B-529CE31D35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6008" y="348973"/>
            <a:ext cx="4945999" cy="6036681"/>
            <a:chOff x="1674895" y="1345036"/>
            <a:chExt cx="5428610" cy="4210939"/>
          </a:xfrm>
        </p:grpSpPr>
        <p:sp>
          <p:nvSpPr>
            <p:cNvPr id="238" name="Rectangle 237">
              <a:extLst>
                <a:ext uri="{FF2B5EF4-FFF2-40B4-BE49-F238E27FC236}">
                  <a16:creationId xmlns:a16="http://schemas.microsoft.com/office/drawing/2014/main" id="{A66CC0ED-7D4E-4CE4-A15A-A6FF507AE3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a:extLst>
                <a:ext uri="{FF2B5EF4-FFF2-40B4-BE49-F238E27FC236}">
                  <a16:creationId xmlns:a16="http://schemas.microsoft.com/office/drawing/2014/main" id="{56042E25-B074-48D7-9694-5C9527108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0" name="Rectangle 239">
            <a:extLst>
              <a:ext uri="{FF2B5EF4-FFF2-40B4-BE49-F238E27FC236}">
                <a16:creationId xmlns:a16="http://schemas.microsoft.com/office/drawing/2014/main" id="{24F61E28-F51E-44F9-B827-A32BAAABD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315" y="232747"/>
            <a:ext cx="4945999" cy="6036681"/>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9791023-EC41-5D71-8653-12CCD82727F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053"/>
          <a:stretch/>
        </p:blipFill>
        <p:spPr bwMode="auto">
          <a:xfrm>
            <a:off x="847504" y="680298"/>
            <a:ext cx="4603689" cy="2630733"/>
          </a:xfrm>
          <a:prstGeom prst="rect">
            <a:avLst/>
          </a:prstGeom>
          <a:noFill/>
        </p:spPr>
      </p:pic>
      <p:grpSp>
        <p:nvGrpSpPr>
          <p:cNvPr id="42" name="Graphic 4">
            <a:extLst>
              <a:ext uri="{FF2B5EF4-FFF2-40B4-BE49-F238E27FC236}">
                <a16:creationId xmlns:a16="http://schemas.microsoft.com/office/drawing/2014/main" id="{57CD476F-4071-4E06-BD94-582AC00926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73349" y="210930"/>
            <a:ext cx="849365" cy="849366"/>
            <a:chOff x="5829300" y="3162300"/>
            <a:chExt cx="532256" cy="532257"/>
          </a:xfrm>
          <a:solidFill>
            <a:schemeClr val="bg1"/>
          </a:solidFill>
        </p:grpSpPr>
        <p:sp>
          <p:nvSpPr>
            <p:cNvPr id="43" name="Freeform: Shape 42">
              <a:extLst>
                <a:ext uri="{FF2B5EF4-FFF2-40B4-BE49-F238E27FC236}">
                  <a16:creationId xmlns:a16="http://schemas.microsoft.com/office/drawing/2014/main" id="{7B6A3560-202E-47CB-A0A4-7BAA40CED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8DCE699C-0879-4B2A-BD24-CE9CB03F09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739C6C48-4048-472B-9200-BA3467DDB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DBE535A2-9A69-4D86-98B9-4606364B7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D38EB57-352E-48E7-9482-1AEA73843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D18EEB6E-44FD-4775-9179-950DB8C3D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A93B6FB8-B03E-4FC7-AC61-9B1613A3C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96E9617C-8511-4D9B-94C1-C84BFB7ED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076EA5A-A5A8-42A9-A0F7-ECECD999F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55856DB2-44EF-413E-B792-EFF0409DE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3E2C35C7-1280-4F14-9553-11374063EB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A0376E68-4370-4BE5-917D-39794960D8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90D187E9-AB0A-480D-B60A-74F7F26FFA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pic>
        <p:nvPicPr>
          <p:cNvPr id="5" name="Picture 4">
            <a:extLst>
              <a:ext uri="{FF2B5EF4-FFF2-40B4-BE49-F238E27FC236}">
                <a16:creationId xmlns:a16="http://schemas.microsoft.com/office/drawing/2014/main" id="{10407A3F-A1B4-5AFC-3BFF-C09FE028CA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853716" y="3899604"/>
            <a:ext cx="4604110" cy="1933932"/>
          </a:xfrm>
          <a:prstGeom prst="rect">
            <a:avLst/>
          </a:prstGeom>
          <a:noFill/>
        </p:spPr>
      </p:pic>
      <p:graphicFrame>
        <p:nvGraphicFramePr>
          <p:cNvPr id="6" name="Diagram 5">
            <a:extLst>
              <a:ext uri="{FF2B5EF4-FFF2-40B4-BE49-F238E27FC236}">
                <a16:creationId xmlns:a16="http://schemas.microsoft.com/office/drawing/2014/main" id="{490A6ECC-9C09-2488-6BA2-6C352B9DB848}"/>
              </a:ext>
            </a:extLst>
          </p:cNvPr>
          <p:cNvGraphicFramePr/>
          <p:nvPr>
            <p:extLst>
              <p:ext uri="{D42A27DB-BD31-4B8C-83A1-F6EECF244321}">
                <p14:modId xmlns:p14="http://schemas.microsoft.com/office/powerpoint/2010/main" val="2590813490"/>
              </p:ext>
            </p:extLst>
          </p:nvPr>
        </p:nvGraphicFramePr>
        <p:xfrm>
          <a:off x="6360154" y="1127564"/>
          <a:ext cx="5582162" cy="529044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995669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56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6429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20" name="Freeform: Shape 19">
            <a:extLst>
              <a:ext uri="{FF2B5EF4-FFF2-40B4-BE49-F238E27FC236}">
                <a16:creationId xmlns:a16="http://schemas.microsoft.com/office/drawing/2014/main" id="{8CF5E676-CA04-4CED-9F1E-5026ED66E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782347" cy="2943932"/>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2" name="Freeform: Shape 21">
            <a:extLst>
              <a:ext uri="{FF2B5EF4-FFF2-40B4-BE49-F238E27FC236}">
                <a16:creationId xmlns:a16="http://schemas.microsoft.com/office/drawing/2014/main" id="{6BA9E676-A8FC-4C2F-8D78-C13ED8ABD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782347" cy="2943932"/>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4" name="Freeform: Shape 23">
            <a:extLst>
              <a:ext uri="{FF2B5EF4-FFF2-40B4-BE49-F238E27FC236}">
                <a16:creationId xmlns:a16="http://schemas.microsoft.com/office/drawing/2014/main" id="{A2B5CBEA-F125-49B6-8335-227C325B1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5207" y="4529611"/>
            <a:ext cx="2426793" cy="232838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Freeform: Shape 25">
            <a:extLst>
              <a:ext uri="{FF2B5EF4-FFF2-40B4-BE49-F238E27FC236}">
                <a16:creationId xmlns:a16="http://schemas.microsoft.com/office/drawing/2014/main" id="{EECD79B5-5FC5-495F-BFD6-346C16E78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5207" y="4529611"/>
            <a:ext cx="2426793" cy="232838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8" name="Rectangle 27">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1898" y="819446"/>
            <a:ext cx="8751370" cy="5402463"/>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2D9D048-3063-435A-8C23-26C1907E9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1898" y="819446"/>
            <a:ext cx="8751370" cy="5402463"/>
          </a:xfrm>
          <a:prstGeom prst="rect">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DE96824-E506-4448-8704-5EC7BF7BC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20315" y="727769"/>
            <a:ext cx="8751370" cy="5402463"/>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9446" y="4786746"/>
            <a:ext cx="620727" cy="620727"/>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B6C541AE-9B02-44C0-B8C6-B2DEA7ED3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9446" y="4786746"/>
            <a:ext cx="620727" cy="620727"/>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5" name="Picture 4">
            <a:extLst>
              <a:ext uri="{FF2B5EF4-FFF2-40B4-BE49-F238E27FC236}">
                <a16:creationId xmlns:a16="http://schemas.microsoft.com/office/drawing/2014/main" id="{4C6325CD-D90F-D852-0BAF-8F4A0B899B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2317362" y="1703185"/>
            <a:ext cx="7760441" cy="3259732"/>
          </a:xfrm>
          <a:prstGeom prst="rect">
            <a:avLst/>
          </a:prstGeom>
          <a:noFill/>
        </p:spPr>
      </p:pic>
    </p:spTree>
    <p:extLst>
      <p:ext uri="{BB962C8B-B14F-4D97-AF65-F5344CB8AC3E}">
        <p14:creationId xmlns:p14="http://schemas.microsoft.com/office/powerpoint/2010/main" val="802770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Content Placeholder 4" descr="A close-up of a security camera&#10;&#10;Description automatically generated">
            <a:extLst>
              <a:ext uri="{FF2B5EF4-FFF2-40B4-BE49-F238E27FC236}">
                <a16:creationId xmlns:a16="http://schemas.microsoft.com/office/drawing/2014/main" id="{18A99593-7E2F-648F-804E-DB579942128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23431" y="1152323"/>
            <a:ext cx="8543731" cy="5705675"/>
          </a:xfrm>
        </p:spPr>
      </p:pic>
      <p:sp>
        <p:nvSpPr>
          <p:cNvPr id="7" name="Rectangle 6">
            <a:extLst>
              <a:ext uri="{FF2B5EF4-FFF2-40B4-BE49-F238E27FC236}">
                <a16:creationId xmlns:a16="http://schemas.microsoft.com/office/drawing/2014/main" id="{F03907F7-A751-E11B-D5A9-862B665465CB}"/>
              </a:ext>
            </a:extLst>
          </p:cNvPr>
          <p:cNvSpPr/>
          <p:nvPr/>
        </p:nvSpPr>
        <p:spPr>
          <a:xfrm>
            <a:off x="5521130" y="489542"/>
            <a:ext cx="6670870" cy="1325563"/>
          </a:xfrm>
          <a:prstGeom prst="rect">
            <a:avLst/>
          </a:prstGeom>
          <a:gradFill>
            <a:gsLst>
              <a:gs pos="63000">
                <a:srgbClr val="000000">
                  <a:alpha val="55000"/>
                </a:srgbClr>
              </a:gs>
              <a:gs pos="100000">
                <a:srgbClr val="000000">
                  <a:alpha val="0"/>
                  <a:lumMod val="97000"/>
                </a:srgbClr>
              </a:gs>
              <a:gs pos="0">
                <a:schemeClr val="tx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157EB79E-BE69-21C1-81FA-66CFC3CEE878}"/>
              </a:ext>
            </a:extLst>
          </p:cNvPr>
          <p:cNvSpPr>
            <a:spLocks noGrp="1"/>
          </p:cNvSpPr>
          <p:nvPr>
            <p:ph type="title"/>
          </p:nvPr>
        </p:nvSpPr>
        <p:spPr>
          <a:xfrm>
            <a:off x="763038" y="364852"/>
            <a:ext cx="10515600" cy="1325563"/>
          </a:xfrm>
        </p:spPr>
        <p:txBody>
          <a:bodyPr/>
          <a:lstStyle/>
          <a:p>
            <a:r>
              <a:rPr lang="en-US" dirty="0">
                <a:solidFill>
                  <a:srgbClr val="00CC99"/>
                </a:solidFill>
              </a:rPr>
              <a:t>What can you do to protect yourself?</a:t>
            </a:r>
            <a:endParaRPr lang="en-CA" dirty="0">
              <a:solidFill>
                <a:srgbClr val="00CC99"/>
              </a:solidFill>
            </a:endParaRPr>
          </a:p>
        </p:txBody>
      </p:sp>
      <p:sp>
        <p:nvSpPr>
          <p:cNvPr id="6" name="Rectangle 5">
            <a:extLst>
              <a:ext uri="{FF2B5EF4-FFF2-40B4-BE49-F238E27FC236}">
                <a16:creationId xmlns:a16="http://schemas.microsoft.com/office/drawing/2014/main" id="{3574B50E-BF87-FE48-8F95-A16DD661818E}"/>
              </a:ext>
            </a:extLst>
          </p:cNvPr>
          <p:cNvSpPr/>
          <p:nvPr/>
        </p:nvSpPr>
        <p:spPr>
          <a:xfrm>
            <a:off x="3449734" y="1614195"/>
            <a:ext cx="1934029" cy="5243804"/>
          </a:xfrm>
          <a:prstGeom prst="rect">
            <a:avLst/>
          </a:prstGeom>
          <a:gradFill>
            <a:gsLst>
              <a:gs pos="76000">
                <a:srgbClr val="000000">
                  <a:alpha val="55000"/>
                </a:srgbClr>
              </a:gs>
              <a:gs pos="100000">
                <a:srgbClr val="000000">
                  <a:alpha val="0"/>
                  <a:lumMod val="97000"/>
                </a:srgbClr>
              </a:gs>
              <a:gs pos="0">
                <a:schemeClr val="tx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4" name="Diagram 3">
            <a:extLst>
              <a:ext uri="{FF2B5EF4-FFF2-40B4-BE49-F238E27FC236}">
                <a16:creationId xmlns:a16="http://schemas.microsoft.com/office/drawing/2014/main" id="{CAA363EF-C884-0B9D-3658-B0853059F8F5}"/>
              </a:ext>
            </a:extLst>
          </p:cNvPr>
          <p:cNvGraphicFramePr/>
          <p:nvPr>
            <p:extLst>
              <p:ext uri="{D42A27DB-BD31-4B8C-83A1-F6EECF244321}">
                <p14:modId xmlns:p14="http://schemas.microsoft.com/office/powerpoint/2010/main" val="1300963131"/>
              </p:ext>
            </p:extLst>
          </p:nvPr>
        </p:nvGraphicFramePr>
        <p:xfrm>
          <a:off x="763038" y="1489505"/>
          <a:ext cx="5598300" cy="52438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0628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100000">
              <a:srgbClr val="1D9A78">
                <a:lumMod val="70000"/>
              </a:srgbClr>
            </a:gs>
            <a:gs pos="86000">
              <a:schemeClr val="accent1">
                <a:lumMod val="75000"/>
              </a:schemeClr>
            </a:gs>
            <a:gs pos="65000">
              <a:srgbClr val="051913"/>
            </a:gs>
            <a:gs pos="55000">
              <a:schemeClr val="tx1"/>
            </a:gs>
          </a:gsLst>
          <a:lin ang="1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FABF1-69F7-ABDE-6B96-E6940DA77DCB}"/>
              </a:ext>
            </a:extLst>
          </p:cNvPr>
          <p:cNvSpPr>
            <a:spLocks noGrp="1"/>
          </p:cNvSpPr>
          <p:nvPr>
            <p:ph type="title"/>
          </p:nvPr>
        </p:nvSpPr>
        <p:spPr/>
        <p:txBody>
          <a:bodyPr/>
          <a:lstStyle/>
          <a:p>
            <a:pPr algn="ctr"/>
            <a:r>
              <a:rPr lang="en-US">
                <a:solidFill>
                  <a:srgbClr val="00CC99"/>
                </a:solidFill>
              </a:rPr>
              <a:t>Biggest takeaways</a:t>
            </a:r>
            <a:endParaRPr lang="en-CA" dirty="0">
              <a:solidFill>
                <a:srgbClr val="00CC99"/>
              </a:solidFill>
            </a:endParaRPr>
          </a:p>
        </p:txBody>
      </p:sp>
      <p:graphicFrame>
        <p:nvGraphicFramePr>
          <p:cNvPr id="4" name="Content Placeholder 3">
            <a:extLst>
              <a:ext uri="{FF2B5EF4-FFF2-40B4-BE49-F238E27FC236}">
                <a16:creationId xmlns:a16="http://schemas.microsoft.com/office/drawing/2014/main" id="{D58D9C34-E1AB-49B4-2701-D262F6019645}"/>
              </a:ext>
            </a:extLst>
          </p:cNvPr>
          <p:cNvGraphicFramePr>
            <a:graphicFrameLocks noGrp="1"/>
          </p:cNvGraphicFramePr>
          <p:nvPr>
            <p:ph idx="1"/>
            <p:extLst>
              <p:ext uri="{D42A27DB-BD31-4B8C-83A1-F6EECF244321}">
                <p14:modId xmlns:p14="http://schemas.microsoft.com/office/powerpoint/2010/main" val="379298361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Graphic 5" descr="Smart Phone with solid fill">
            <a:extLst>
              <a:ext uri="{FF2B5EF4-FFF2-40B4-BE49-F238E27FC236}">
                <a16:creationId xmlns:a16="http://schemas.microsoft.com/office/drawing/2014/main" id="{090873AC-A2F4-BE84-1EC6-D52E3A395CE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91740" y="1858963"/>
            <a:ext cx="460375" cy="446087"/>
          </a:xfrm>
          <a:prstGeom prst="rect">
            <a:avLst/>
          </a:prstGeom>
        </p:spPr>
      </p:pic>
      <p:pic>
        <p:nvPicPr>
          <p:cNvPr id="7" name="Graphic 6" descr="User with solid fill">
            <a:extLst>
              <a:ext uri="{FF2B5EF4-FFF2-40B4-BE49-F238E27FC236}">
                <a16:creationId xmlns:a16="http://schemas.microsoft.com/office/drawing/2014/main" id="{EDF370CA-A290-B410-CAEA-4DD580BEDED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506027" y="3102373"/>
            <a:ext cx="446087" cy="446087"/>
          </a:xfrm>
          <a:prstGeom prst="rect">
            <a:avLst/>
          </a:prstGeom>
        </p:spPr>
      </p:pic>
      <p:pic>
        <p:nvPicPr>
          <p:cNvPr id="8" name="Graphic 7" descr="Warning with solid fill">
            <a:extLst>
              <a:ext uri="{FF2B5EF4-FFF2-40B4-BE49-F238E27FC236}">
                <a16:creationId xmlns:a16="http://schemas.microsoft.com/office/drawing/2014/main" id="{1A8779F4-6CF6-8FFA-ADC8-D1A243B15D7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2506027" y="3759199"/>
            <a:ext cx="446087" cy="446087"/>
          </a:xfrm>
          <a:prstGeom prst="rect">
            <a:avLst/>
          </a:prstGeom>
        </p:spPr>
      </p:pic>
      <p:pic>
        <p:nvPicPr>
          <p:cNvPr id="9" name="Graphic 8" descr="Eye Scan with solid fill">
            <a:extLst>
              <a:ext uri="{FF2B5EF4-FFF2-40B4-BE49-F238E27FC236}">
                <a16:creationId xmlns:a16="http://schemas.microsoft.com/office/drawing/2014/main" id="{6A45275F-5A28-1D05-4549-F450B83BF69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2498884" y="2490788"/>
            <a:ext cx="446087" cy="446087"/>
          </a:xfrm>
          <a:prstGeom prst="rect">
            <a:avLst/>
          </a:prstGeom>
        </p:spPr>
      </p:pic>
      <p:pic>
        <p:nvPicPr>
          <p:cNvPr id="10" name="Graphic 9" descr="Image with solid fill">
            <a:extLst>
              <a:ext uri="{FF2B5EF4-FFF2-40B4-BE49-F238E27FC236}">
                <a16:creationId xmlns:a16="http://schemas.microsoft.com/office/drawing/2014/main" id="{92E44A16-26E6-397A-1850-BB4FBE35FDC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2506027" y="5699918"/>
            <a:ext cx="446087" cy="446087"/>
          </a:xfrm>
          <a:prstGeom prst="rect">
            <a:avLst/>
          </a:prstGeom>
        </p:spPr>
      </p:pic>
      <p:pic>
        <p:nvPicPr>
          <p:cNvPr id="11" name="Graphic 10" descr="Video camera with solid fill">
            <a:extLst>
              <a:ext uri="{FF2B5EF4-FFF2-40B4-BE49-F238E27FC236}">
                <a16:creationId xmlns:a16="http://schemas.microsoft.com/office/drawing/2014/main" id="{45D0255A-4EAA-96D7-80E6-0AD0F729289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2498882" y="5063331"/>
            <a:ext cx="446087" cy="446087"/>
          </a:xfrm>
          <a:prstGeom prst="rect">
            <a:avLst/>
          </a:prstGeom>
        </p:spPr>
      </p:pic>
      <p:pic>
        <p:nvPicPr>
          <p:cNvPr id="12" name="Graphic 11" descr="Shield Tick with solid fill">
            <a:extLst>
              <a:ext uri="{FF2B5EF4-FFF2-40B4-BE49-F238E27FC236}">
                <a16:creationId xmlns:a16="http://schemas.microsoft.com/office/drawing/2014/main" id="{EAD7C17D-D33C-F06A-7F4C-E6D92706E9F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2498883" y="4426744"/>
            <a:ext cx="446087" cy="446087"/>
          </a:xfrm>
          <a:prstGeom prst="rect">
            <a:avLst/>
          </a:prstGeom>
        </p:spPr>
      </p:pic>
    </p:spTree>
    <p:extLst>
      <p:ext uri="{BB962C8B-B14F-4D97-AF65-F5344CB8AC3E}">
        <p14:creationId xmlns:p14="http://schemas.microsoft.com/office/powerpoint/2010/main" val="36288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56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1" name="Freeform: Shape 10">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6429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id="{8CF5E676-CA04-4CED-9F1E-5026ED66E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782347" cy="2943932"/>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5" name="Freeform: Shape 14">
            <a:extLst>
              <a:ext uri="{FF2B5EF4-FFF2-40B4-BE49-F238E27FC236}">
                <a16:creationId xmlns:a16="http://schemas.microsoft.com/office/drawing/2014/main" id="{6BA9E676-A8FC-4C2F-8D78-C13ED8ABD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782347" cy="2943932"/>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7" name="Freeform: Shape 16">
            <a:extLst>
              <a:ext uri="{FF2B5EF4-FFF2-40B4-BE49-F238E27FC236}">
                <a16:creationId xmlns:a16="http://schemas.microsoft.com/office/drawing/2014/main" id="{A2B5CBEA-F125-49B6-8335-227C325B1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5207" y="4529611"/>
            <a:ext cx="2426793" cy="232838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Freeform: Shape 18">
            <a:extLst>
              <a:ext uri="{FF2B5EF4-FFF2-40B4-BE49-F238E27FC236}">
                <a16:creationId xmlns:a16="http://schemas.microsoft.com/office/drawing/2014/main" id="{EECD79B5-5FC5-495F-BFD6-346C16E78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5207" y="4529611"/>
            <a:ext cx="2426793" cy="232838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Rectangle 20">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1898" y="819446"/>
            <a:ext cx="8751370" cy="5402463"/>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2D9D048-3063-435A-8C23-26C1907E9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1898" y="819446"/>
            <a:ext cx="8751370" cy="5402463"/>
          </a:xfrm>
          <a:prstGeom prst="rect">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DE96824-E506-4448-8704-5EC7BF7BC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20315" y="727769"/>
            <a:ext cx="8751370" cy="5402463"/>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F3EE1D-386D-5213-8F80-4D842790272F}"/>
              </a:ext>
            </a:extLst>
          </p:cNvPr>
          <p:cNvSpPr>
            <a:spLocks noGrp="1"/>
          </p:cNvSpPr>
          <p:nvPr>
            <p:ph type="title"/>
          </p:nvPr>
        </p:nvSpPr>
        <p:spPr>
          <a:xfrm>
            <a:off x="2381534" y="1344304"/>
            <a:ext cx="7451678" cy="2843702"/>
          </a:xfrm>
        </p:spPr>
        <p:txBody>
          <a:bodyPr vert="horz" lIns="91440" tIns="45720" rIns="91440" bIns="45720" rtlCol="0" anchor="b">
            <a:normAutofit/>
          </a:bodyPr>
          <a:lstStyle/>
          <a:p>
            <a:pPr algn="ctr"/>
            <a:r>
              <a:rPr lang="en-US" sz="5400" kern="1200" dirty="0">
                <a:solidFill>
                  <a:srgbClr val="00CC99"/>
                </a:solidFill>
                <a:latin typeface="+mj-lt"/>
                <a:ea typeface="+mj-ea"/>
                <a:cs typeface="+mj-cs"/>
              </a:rPr>
              <a:t>Thank you for listening</a:t>
            </a:r>
          </a:p>
        </p:txBody>
      </p:sp>
      <p:sp>
        <p:nvSpPr>
          <p:cNvPr id="27" name="Oval 26">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9446" y="4786746"/>
            <a:ext cx="620727" cy="620727"/>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a:extLst>
              <a:ext uri="{FF2B5EF4-FFF2-40B4-BE49-F238E27FC236}">
                <a16:creationId xmlns:a16="http://schemas.microsoft.com/office/drawing/2014/main" id="{B6C541AE-9B02-44C0-B8C6-B2DEA7ED3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9446" y="4786746"/>
            <a:ext cx="620727" cy="620727"/>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656362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C211-A90B-4532-FF7D-B3D1374D27CC}"/>
              </a:ext>
            </a:extLst>
          </p:cNvPr>
          <p:cNvSpPr>
            <a:spLocks noGrp="1"/>
          </p:cNvSpPr>
          <p:nvPr>
            <p:ph type="title"/>
          </p:nvPr>
        </p:nvSpPr>
        <p:spPr/>
        <p:txBody>
          <a:bodyPr/>
          <a:lstStyle/>
          <a:p>
            <a:r>
              <a:rPr lang="en-US" dirty="0">
                <a:solidFill>
                  <a:srgbClr val="00CC99"/>
                </a:solidFill>
              </a:rPr>
              <a:t>Sources</a:t>
            </a:r>
            <a:endParaRPr lang="en-CA" dirty="0">
              <a:solidFill>
                <a:srgbClr val="00CC99"/>
              </a:solidFill>
            </a:endParaRPr>
          </a:p>
        </p:txBody>
      </p:sp>
      <p:sp>
        <p:nvSpPr>
          <p:cNvPr id="3" name="Content Placeholder 2">
            <a:extLst>
              <a:ext uri="{FF2B5EF4-FFF2-40B4-BE49-F238E27FC236}">
                <a16:creationId xmlns:a16="http://schemas.microsoft.com/office/drawing/2014/main" id="{9F63EB84-EB74-70A7-7D0D-9D54BB22CEC8}"/>
              </a:ext>
            </a:extLst>
          </p:cNvPr>
          <p:cNvSpPr>
            <a:spLocks noGrp="1"/>
          </p:cNvSpPr>
          <p:nvPr>
            <p:ph idx="1"/>
          </p:nvPr>
        </p:nvSpPr>
        <p:spPr>
          <a:xfrm>
            <a:off x="838200" y="1552575"/>
            <a:ext cx="10515600" cy="4940300"/>
          </a:xfrm>
        </p:spPr>
        <p:txBody>
          <a:bodyPr>
            <a:normAutofit/>
          </a:bodyPr>
          <a:lstStyle/>
          <a:p>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https://www.nec.co.nz/market-leadership/publications-media/what-is-the-future-of-facial-recognition-technology-in-2022-and-beyond/#:~:text=Facial%20recognition%20solutions%20are%20expected,other%20high%2Dend%20authentication%20tasks</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https://www.nytimes.com/wirecutter/blog/how-facial-recognition-works/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https://www.britannica.com/technology/deepfake</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https://www.honigman.com/the-matrix/the-legal-issues-surrounding-deepfakes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600" dirty="0">
                <a:solidFill>
                  <a:srgbClr val="0070C0"/>
                </a:solidFill>
                <a:effectLst/>
              </a:rPr>
              <a:t>Xu, </a:t>
            </a:r>
            <a:r>
              <a:rPr lang="en-US" sz="1600" dirty="0" err="1">
                <a:solidFill>
                  <a:srgbClr val="0070C0"/>
                </a:solidFill>
                <a:effectLst/>
              </a:rPr>
              <a:t>Xuebin</a:t>
            </a:r>
            <a:r>
              <a:rPr lang="en-US" sz="1600" dirty="0">
                <a:solidFill>
                  <a:srgbClr val="0070C0"/>
                </a:solidFill>
                <a:effectLst/>
              </a:rPr>
              <a:t>, et al. “A high‐performance and Lightweight Framework for Real‐time facial expression recognition.” </a:t>
            </a:r>
            <a:r>
              <a:rPr lang="en-US" sz="1600" i="1" dirty="0">
                <a:solidFill>
                  <a:srgbClr val="0070C0"/>
                </a:solidFill>
                <a:effectLst/>
              </a:rPr>
              <a:t>IET Image Processing</a:t>
            </a:r>
            <a:r>
              <a:rPr lang="en-US" sz="1600" dirty="0">
                <a:solidFill>
                  <a:srgbClr val="0070C0"/>
                </a:solidFill>
                <a:effectLst/>
              </a:rPr>
              <a:t>, vol. 17, no. 12, 2023, pp. 3500–3509, https://doi.org/10.1049/ipr2.12881. </a:t>
            </a:r>
          </a:p>
          <a:p>
            <a:r>
              <a:rPr lang="en-US" sz="1600" dirty="0">
                <a:solidFill>
                  <a:srgbClr val="0070C0"/>
                </a:solidFill>
                <a:effectLst/>
              </a:rPr>
              <a:t>Ismail, Aya, et al. “An integrated spatiotemporal-based methodology for Deepfake Detection.” </a:t>
            </a:r>
            <a:r>
              <a:rPr lang="en-US" sz="1600" i="1" dirty="0">
                <a:solidFill>
                  <a:srgbClr val="0070C0"/>
                </a:solidFill>
                <a:effectLst/>
              </a:rPr>
              <a:t>Neural Computing and Applications</a:t>
            </a:r>
            <a:r>
              <a:rPr lang="en-US" sz="1600" dirty="0">
                <a:solidFill>
                  <a:srgbClr val="0070C0"/>
                </a:solidFill>
                <a:effectLst/>
              </a:rPr>
              <a:t>, vol. 34, no. 24, 2022, pp. 21777–21791, https://doi.org/10.1007/s00521-022-07633-3. </a:t>
            </a:r>
          </a:p>
          <a:p>
            <a:r>
              <a:rPr lang="en-US" sz="1600" dirty="0">
                <a:solidFill>
                  <a:srgbClr val="0070C0"/>
                </a:solidFill>
                <a:effectLst/>
              </a:rPr>
              <a:t>Gil, Rosa, et al. “Deepfakes: Evolution and trends.” </a:t>
            </a:r>
            <a:r>
              <a:rPr lang="en-US" sz="1600" i="1" dirty="0">
                <a:solidFill>
                  <a:srgbClr val="0070C0"/>
                </a:solidFill>
                <a:effectLst/>
              </a:rPr>
              <a:t>Soft Computing</a:t>
            </a:r>
            <a:r>
              <a:rPr lang="en-US" sz="1600" dirty="0">
                <a:solidFill>
                  <a:srgbClr val="0070C0"/>
                </a:solidFill>
                <a:effectLst/>
              </a:rPr>
              <a:t>, vol. 27, no. 16, 2023, pp. 11295–11318, https://doi.org/10.1007/s00500-023-08605-y. </a:t>
            </a:r>
          </a:p>
          <a:p>
            <a:r>
              <a:rPr lang="en-US" sz="1600" dirty="0" err="1">
                <a:solidFill>
                  <a:srgbClr val="0070C0"/>
                </a:solidFill>
                <a:effectLst/>
              </a:rPr>
              <a:t>Lijuan</a:t>
            </a:r>
            <a:r>
              <a:rPr lang="en-US" sz="1600" dirty="0">
                <a:solidFill>
                  <a:srgbClr val="0070C0"/>
                </a:solidFill>
                <a:effectLst/>
              </a:rPr>
              <a:t>, Yan, and Zhang </a:t>
            </a:r>
            <a:r>
              <a:rPr lang="en-US" sz="1600" dirty="0" err="1">
                <a:solidFill>
                  <a:srgbClr val="0070C0"/>
                </a:solidFill>
                <a:effectLst/>
              </a:rPr>
              <a:t>Yanhu</a:t>
            </a:r>
            <a:r>
              <a:rPr lang="en-US" sz="1600" dirty="0">
                <a:solidFill>
                  <a:srgbClr val="0070C0"/>
                </a:solidFill>
                <a:effectLst/>
              </a:rPr>
              <a:t>. “A face recognition algorithm based on the combine of image feature compensation and improved PSO.” </a:t>
            </a:r>
            <a:r>
              <a:rPr lang="en-US" sz="1600" i="1" dirty="0">
                <a:solidFill>
                  <a:srgbClr val="0070C0"/>
                </a:solidFill>
                <a:effectLst/>
              </a:rPr>
              <a:t>Scientific Reports</a:t>
            </a:r>
            <a:r>
              <a:rPr lang="en-US" sz="1600" dirty="0">
                <a:solidFill>
                  <a:srgbClr val="0070C0"/>
                </a:solidFill>
                <a:effectLst/>
              </a:rPr>
              <a:t>, vol. 13, no. 1, 2023, https://doi.org/10.1038/s41598-023-39607-3. </a:t>
            </a:r>
          </a:p>
          <a:p>
            <a:endParaRPr lang="en-US" sz="1600" dirty="0">
              <a:solidFill>
                <a:schemeClr val="bg1"/>
              </a:solidFill>
              <a:effectLst/>
            </a:endParaRPr>
          </a:p>
          <a:p>
            <a:endParaRPr lang="en-CA" dirty="0"/>
          </a:p>
        </p:txBody>
      </p:sp>
    </p:spTree>
    <p:extLst>
      <p:ext uri="{BB962C8B-B14F-4D97-AF65-F5344CB8AC3E}">
        <p14:creationId xmlns:p14="http://schemas.microsoft.com/office/powerpoint/2010/main" val="2515055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59000">
              <a:schemeClr val="tx1"/>
            </a:gs>
            <a:gs pos="13000">
              <a:schemeClr val="tx1"/>
            </a:gs>
            <a:gs pos="100000">
              <a:schemeClr val="accent1">
                <a:lumMod val="50000"/>
              </a:schemeClr>
            </a:gs>
            <a:gs pos="98000">
              <a:schemeClr val="accent1">
                <a:lumMod val="50000"/>
              </a:schemeClr>
            </a:gs>
            <a:gs pos="88000">
              <a:schemeClr val="accent1">
                <a:lumMod val="50000"/>
              </a:schemeClr>
            </a:gs>
          </a:gsLst>
          <a:lin ang="360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C583C-0083-F114-85CA-917DCB1EE201}"/>
              </a:ext>
            </a:extLst>
          </p:cNvPr>
          <p:cNvSpPr>
            <a:spLocks noGrp="1"/>
          </p:cNvSpPr>
          <p:nvPr>
            <p:ph type="title"/>
          </p:nvPr>
        </p:nvSpPr>
        <p:spPr>
          <a:xfrm>
            <a:off x="1909762" y="365125"/>
            <a:ext cx="9482137" cy="1325563"/>
          </a:xfrm>
        </p:spPr>
        <p:txBody>
          <a:bodyPr/>
          <a:lstStyle/>
          <a:p>
            <a:r>
              <a:rPr lang="en-US" b="1" dirty="0">
                <a:solidFill>
                  <a:srgbClr val="00FFCC"/>
                </a:solidFill>
              </a:rPr>
              <a:t>Agenda</a:t>
            </a:r>
            <a:endParaRPr lang="en-CA" b="1" dirty="0">
              <a:solidFill>
                <a:srgbClr val="00FFCC"/>
              </a:solidFill>
            </a:endParaRPr>
          </a:p>
        </p:txBody>
      </p:sp>
      <p:graphicFrame>
        <p:nvGraphicFramePr>
          <p:cNvPr id="294" name="Content Placeholder 293">
            <a:extLst>
              <a:ext uri="{FF2B5EF4-FFF2-40B4-BE49-F238E27FC236}">
                <a16:creationId xmlns:a16="http://schemas.microsoft.com/office/drawing/2014/main" id="{79BE9F9F-06A6-6B3C-F855-27B0D33EF7D6}"/>
              </a:ext>
            </a:extLst>
          </p:cNvPr>
          <p:cNvGraphicFramePr>
            <a:graphicFrameLocks noGrp="1"/>
          </p:cNvGraphicFramePr>
          <p:nvPr>
            <p:ph sz="half" idx="2"/>
            <p:extLst>
              <p:ext uri="{D42A27DB-BD31-4B8C-83A1-F6EECF244321}">
                <p14:modId xmlns:p14="http://schemas.microsoft.com/office/powerpoint/2010/main" val="2109253075"/>
              </p:ext>
            </p:extLst>
          </p:nvPr>
        </p:nvGraphicFramePr>
        <p:xfrm>
          <a:off x="547254" y="1690688"/>
          <a:ext cx="10637982"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96" name="Graphic 295" descr="Eye with solid fill">
            <a:extLst>
              <a:ext uri="{FF2B5EF4-FFF2-40B4-BE49-F238E27FC236}">
                <a16:creationId xmlns:a16="http://schemas.microsoft.com/office/drawing/2014/main" id="{3B53059B-5AC1-5D57-4F5B-1BC7A21D8F5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6672" y="1817927"/>
            <a:ext cx="536394" cy="536394"/>
          </a:xfrm>
          <a:prstGeom prst="rect">
            <a:avLst/>
          </a:prstGeom>
        </p:spPr>
      </p:pic>
      <p:pic>
        <p:nvPicPr>
          <p:cNvPr id="300" name="Graphic 299" descr="Daily calendar with solid fill">
            <a:extLst>
              <a:ext uri="{FF2B5EF4-FFF2-40B4-BE49-F238E27FC236}">
                <a16:creationId xmlns:a16="http://schemas.microsoft.com/office/drawing/2014/main" id="{C8B20B58-6272-FB52-5618-05F39D66EEC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82951" y="2436316"/>
            <a:ext cx="457200" cy="457200"/>
          </a:xfrm>
          <a:prstGeom prst="rect">
            <a:avLst/>
          </a:prstGeom>
        </p:spPr>
      </p:pic>
      <p:pic>
        <p:nvPicPr>
          <p:cNvPr id="302" name="Graphic 301" descr="Smart Phone with solid fill">
            <a:extLst>
              <a:ext uri="{FF2B5EF4-FFF2-40B4-BE49-F238E27FC236}">
                <a16:creationId xmlns:a16="http://schemas.microsoft.com/office/drawing/2014/main" id="{22101243-3172-1737-AB4B-9397C82BD0C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78214" y="3045868"/>
            <a:ext cx="457200" cy="457200"/>
          </a:xfrm>
          <a:prstGeom prst="rect">
            <a:avLst/>
          </a:prstGeom>
        </p:spPr>
      </p:pic>
      <p:pic>
        <p:nvPicPr>
          <p:cNvPr id="304" name="Graphic 303" descr="Question Mark with solid fill">
            <a:extLst>
              <a:ext uri="{FF2B5EF4-FFF2-40B4-BE49-F238E27FC236}">
                <a16:creationId xmlns:a16="http://schemas.microsoft.com/office/drawing/2014/main" id="{8ABEAE4F-5B4A-0B64-249E-036C3DF003B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237745" y="3637757"/>
            <a:ext cx="457200" cy="457200"/>
          </a:xfrm>
          <a:prstGeom prst="rect">
            <a:avLst/>
          </a:prstGeom>
        </p:spPr>
      </p:pic>
      <p:pic>
        <p:nvPicPr>
          <p:cNvPr id="306" name="Graphic 305" descr="Exclamation mark with solid fill">
            <a:extLst>
              <a:ext uri="{FF2B5EF4-FFF2-40B4-BE49-F238E27FC236}">
                <a16:creationId xmlns:a16="http://schemas.microsoft.com/office/drawing/2014/main" id="{73B889A7-995F-D33A-8492-0C498597F77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78214" y="4219079"/>
            <a:ext cx="457200" cy="457200"/>
          </a:xfrm>
          <a:prstGeom prst="rect">
            <a:avLst/>
          </a:prstGeom>
        </p:spPr>
      </p:pic>
      <p:pic>
        <p:nvPicPr>
          <p:cNvPr id="308" name="Graphic 307" descr="Brain in head with solid fill">
            <a:extLst>
              <a:ext uri="{FF2B5EF4-FFF2-40B4-BE49-F238E27FC236}">
                <a16:creationId xmlns:a16="http://schemas.microsoft.com/office/drawing/2014/main" id="{F58691B3-A66D-4D11-6E7F-73BBAADE494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82951" y="4825553"/>
            <a:ext cx="457200" cy="457200"/>
          </a:xfrm>
          <a:prstGeom prst="rect">
            <a:avLst/>
          </a:prstGeom>
        </p:spPr>
      </p:pic>
      <p:pic>
        <p:nvPicPr>
          <p:cNvPr id="309" name="Graphic 308" descr="Question Mark with solid fill">
            <a:extLst>
              <a:ext uri="{FF2B5EF4-FFF2-40B4-BE49-F238E27FC236}">
                <a16:creationId xmlns:a16="http://schemas.microsoft.com/office/drawing/2014/main" id="{267E126E-250B-1FDD-0159-F9E19F4CB91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6269" y="5432027"/>
            <a:ext cx="457200" cy="457200"/>
          </a:xfrm>
          <a:prstGeom prst="rect">
            <a:avLst/>
          </a:prstGeom>
        </p:spPr>
      </p:pic>
    </p:spTree>
    <p:extLst>
      <p:ext uri="{BB962C8B-B14F-4D97-AF65-F5344CB8AC3E}">
        <p14:creationId xmlns:p14="http://schemas.microsoft.com/office/powerpoint/2010/main" val="333287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94"/>
                                        </p:tgtEl>
                                        <p:attrNameLst>
                                          <p:attrName>style.visibility</p:attrName>
                                        </p:attrNameLst>
                                      </p:cBhvr>
                                      <p:to>
                                        <p:strVal val="visible"/>
                                      </p:to>
                                    </p:set>
                                    <p:anim calcmode="lin" valueType="num">
                                      <p:cBhvr>
                                        <p:cTn id="7" dur="500" fill="hold"/>
                                        <p:tgtEl>
                                          <p:spTgt spid="294"/>
                                        </p:tgtEl>
                                        <p:attrNameLst>
                                          <p:attrName>ppt_w</p:attrName>
                                        </p:attrNameLst>
                                      </p:cBhvr>
                                      <p:tavLst>
                                        <p:tav tm="0">
                                          <p:val>
                                            <p:fltVal val="0"/>
                                          </p:val>
                                        </p:tav>
                                        <p:tav tm="100000">
                                          <p:val>
                                            <p:strVal val="#ppt_w"/>
                                          </p:val>
                                        </p:tav>
                                      </p:tavLst>
                                    </p:anim>
                                    <p:anim calcmode="lin" valueType="num">
                                      <p:cBhvr>
                                        <p:cTn id="8" dur="500" fill="hold"/>
                                        <p:tgtEl>
                                          <p:spTgt spid="294"/>
                                        </p:tgtEl>
                                        <p:attrNameLst>
                                          <p:attrName>ppt_h</p:attrName>
                                        </p:attrNameLst>
                                      </p:cBhvr>
                                      <p:tavLst>
                                        <p:tav tm="0">
                                          <p:val>
                                            <p:fltVal val="0"/>
                                          </p:val>
                                        </p:tav>
                                        <p:tav tm="100000">
                                          <p:val>
                                            <p:strVal val="#ppt_h"/>
                                          </p:val>
                                        </p:tav>
                                      </p:tavLst>
                                    </p:anim>
                                    <p:animEffect transition="in" filter="fade">
                                      <p:cBhvr>
                                        <p:cTn id="9" dur="500"/>
                                        <p:tgtEl>
                                          <p:spTgt spid="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94"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051913"/>
            </a:gs>
            <a:gs pos="0">
              <a:schemeClr val="tx1"/>
            </a:gs>
          </a:gsLst>
          <a:lin ang="10800000" scaled="0"/>
        </a:gradFill>
        <a:effectLst/>
      </p:bgPr>
    </p:bg>
    <p:spTree>
      <p:nvGrpSpPr>
        <p:cNvPr id="1" name=""/>
        <p:cNvGrpSpPr/>
        <p:nvPr/>
      </p:nvGrpSpPr>
      <p:grpSpPr>
        <a:xfrm>
          <a:off x="0" y="0"/>
          <a:ext cx="0" cy="0"/>
          <a:chOff x="0" y="0"/>
          <a:chExt cx="0" cy="0"/>
        </a:xfrm>
      </p:grpSpPr>
      <p:cxnSp>
        <p:nvCxnSpPr>
          <p:cNvPr id="25" name="Straight Connector 19">
            <a:extLst>
              <a:ext uri="{FF2B5EF4-FFF2-40B4-BE49-F238E27FC236}">
                <a16:creationId xmlns:a16="http://schemas.microsoft.com/office/drawing/2014/main" id="{33193FD5-6A49-7562-EA76-F15D42E158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6" name="Picture 15" descr="Camera lens close up">
            <a:extLst>
              <a:ext uri="{FF2B5EF4-FFF2-40B4-BE49-F238E27FC236}">
                <a16:creationId xmlns:a16="http://schemas.microsoft.com/office/drawing/2014/main" id="{6BC5CDD9-92CF-C44A-4680-A75F618D80EC}"/>
              </a:ext>
            </a:extLst>
          </p:cNvPr>
          <p:cNvPicPr>
            <a:picLocks noChangeAspect="1"/>
          </p:cNvPicPr>
          <p:nvPr/>
        </p:nvPicPr>
        <p:blipFill rotWithShape="1">
          <a:blip r:embed="rId3"/>
          <a:srcRect l="5847" t="-1" r="31039" b="-1"/>
          <a:stretch/>
        </p:blipFill>
        <p:spPr>
          <a:xfrm>
            <a:off x="5707742" y="10"/>
            <a:ext cx="6484258" cy="6857990"/>
          </a:xfrm>
          <a:prstGeom prst="rect">
            <a:avLst/>
          </a:prstGeom>
          <a:blipFill dpi="0"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effectLst>
            <a:softEdge rad="31750"/>
          </a:effectLst>
        </p:spPr>
      </p:pic>
      <p:sp>
        <p:nvSpPr>
          <p:cNvPr id="15" name="Rectangle 14">
            <a:extLst>
              <a:ext uri="{FF2B5EF4-FFF2-40B4-BE49-F238E27FC236}">
                <a16:creationId xmlns:a16="http://schemas.microsoft.com/office/drawing/2014/main" id="{462D3555-AE08-BAC1-18D1-949BF4165720}"/>
              </a:ext>
            </a:extLst>
          </p:cNvPr>
          <p:cNvSpPr/>
          <p:nvPr/>
        </p:nvSpPr>
        <p:spPr>
          <a:xfrm>
            <a:off x="5707742" y="15"/>
            <a:ext cx="1930400" cy="6857985"/>
          </a:xfrm>
          <a:prstGeom prst="rect">
            <a:avLst/>
          </a:prstGeom>
          <a:gradFill>
            <a:gsLst>
              <a:gs pos="76000">
                <a:srgbClr val="000000">
                  <a:alpha val="55000"/>
                </a:srgbClr>
              </a:gs>
              <a:gs pos="100000">
                <a:srgbClr val="000000">
                  <a:alpha val="0"/>
                  <a:lumMod val="97000"/>
                </a:srgbClr>
              </a:gs>
              <a:gs pos="0">
                <a:schemeClr val="tx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B989DDDB-8F5F-A058-2A8C-135EE79556E0}"/>
              </a:ext>
            </a:extLst>
          </p:cNvPr>
          <p:cNvSpPr>
            <a:spLocks noGrp="1"/>
          </p:cNvSpPr>
          <p:nvPr>
            <p:ph type="title"/>
          </p:nvPr>
        </p:nvSpPr>
        <p:spPr>
          <a:xfrm>
            <a:off x="294548" y="871146"/>
            <a:ext cx="7343594" cy="1091004"/>
          </a:xfrm>
        </p:spPr>
        <p:txBody>
          <a:bodyPr vert="horz" lIns="91440" tIns="45720" rIns="91440" bIns="45720" rtlCol="0" anchor="t">
            <a:normAutofit/>
          </a:bodyPr>
          <a:lstStyle/>
          <a:p>
            <a:r>
              <a:rPr lang="en-US" sz="3600" dirty="0">
                <a:solidFill>
                  <a:srgbClr val="00CC99"/>
                </a:solidFill>
              </a:rPr>
              <a:t>What is Facial recognition technology</a:t>
            </a:r>
          </a:p>
        </p:txBody>
      </p:sp>
      <p:graphicFrame>
        <p:nvGraphicFramePr>
          <p:cNvPr id="5" name="Diagram 4">
            <a:extLst>
              <a:ext uri="{FF2B5EF4-FFF2-40B4-BE49-F238E27FC236}">
                <a16:creationId xmlns:a16="http://schemas.microsoft.com/office/drawing/2014/main" id="{24692262-BE4A-E486-2F57-D25D771707C6}"/>
              </a:ext>
            </a:extLst>
          </p:cNvPr>
          <p:cNvGraphicFramePr/>
          <p:nvPr>
            <p:extLst>
              <p:ext uri="{D42A27DB-BD31-4B8C-83A1-F6EECF244321}">
                <p14:modId xmlns:p14="http://schemas.microsoft.com/office/powerpoint/2010/main" val="1928142174"/>
              </p:ext>
            </p:extLst>
          </p:nvPr>
        </p:nvGraphicFramePr>
        <p:xfrm>
          <a:off x="294548" y="1206499"/>
          <a:ext cx="5966552" cy="55245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928905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100000">
              <a:srgbClr val="1D9A78">
                <a:lumMod val="70000"/>
              </a:srgbClr>
            </a:gs>
            <a:gs pos="86000">
              <a:schemeClr val="accent1">
                <a:lumMod val="75000"/>
              </a:schemeClr>
            </a:gs>
            <a:gs pos="65000">
              <a:srgbClr val="051913"/>
            </a:gs>
            <a:gs pos="55000">
              <a:schemeClr val="tx1"/>
            </a:gs>
          </a:gsLst>
          <a:lin ang="720000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7" name="Freeform: Shape 1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Oval 23">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8"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29" name="Freeform: Shape 28">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F1A1760A-2801-B9CC-8655-7F0424429E36}"/>
              </a:ext>
            </a:extLst>
          </p:cNvPr>
          <p:cNvSpPr>
            <a:spLocks noGrp="1"/>
          </p:cNvSpPr>
          <p:nvPr>
            <p:ph type="title"/>
          </p:nvPr>
        </p:nvSpPr>
        <p:spPr>
          <a:xfrm>
            <a:off x="5973092" y="279015"/>
            <a:ext cx="5846037" cy="1523643"/>
          </a:xfrm>
        </p:spPr>
        <p:txBody>
          <a:bodyPr>
            <a:normAutofit/>
          </a:bodyPr>
          <a:lstStyle/>
          <a:p>
            <a:pPr algn="ctr"/>
            <a:r>
              <a:rPr lang="en-US" dirty="0">
                <a:solidFill>
                  <a:srgbClr val="00FFCC"/>
                </a:solidFill>
              </a:rPr>
              <a:t>How is it used in our common day</a:t>
            </a:r>
            <a:endParaRPr lang="en-CA" dirty="0">
              <a:solidFill>
                <a:srgbClr val="00FFCC"/>
              </a:solidFill>
            </a:endParaRPr>
          </a:p>
        </p:txBody>
      </p:sp>
      <p:graphicFrame>
        <p:nvGraphicFramePr>
          <p:cNvPr id="9" name="Diagram 8">
            <a:extLst>
              <a:ext uri="{FF2B5EF4-FFF2-40B4-BE49-F238E27FC236}">
                <a16:creationId xmlns:a16="http://schemas.microsoft.com/office/drawing/2014/main" id="{5658FE7F-85C3-1F0F-27C5-9F02670C5D48}"/>
              </a:ext>
            </a:extLst>
          </p:cNvPr>
          <p:cNvGraphicFramePr/>
          <p:nvPr>
            <p:extLst>
              <p:ext uri="{D42A27DB-BD31-4B8C-83A1-F6EECF244321}">
                <p14:modId xmlns:p14="http://schemas.microsoft.com/office/powerpoint/2010/main" val="2052709025"/>
              </p:ext>
            </p:extLst>
          </p:nvPr>
        </p:nvGraphicFramePr>
        <p:xfrm>
          <a:off x="6060546" y="1685279"/>
          <a:ext cx="5598300" cy="5211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Picture 10">
            <a:extLst>
              <a:ext uri="{FF2B5EF4-FFF2-40B4-BE49-F238E27FC236}">
                <a16:creationId xmlns:a16="http://schemas.microsoft.com/office/drawing/2014/main" id="{0EC47B66-2106-6F91-98D3-67ACE9A07D4C}"/>
              </a:ext>
            </a:extLst>
          </p:cNvPr>
          <p:cNvPicPr>
            <a:picLocks noChangeAspect="1"/>
          </p:cNvPicPr>
          <p:nvPr/>
        </p:nvPicPr>
        <p:blipFill>
          <a:blip r:embed="rId8">
            <a:extLst>
              <a:ext uri="{28A0092B-C50C-407E-A947-70E740481C1C}">
                <a14:useLocalDpi xmlns:a14="http://schemas.microsoft.com/office/drawing/2010/main" val="0"/>
              </a:ext>
            </a:extLst>
          </a:blip>
          <a:srcRect l="9036" r="9036"/>
          <a:stretch/>
        </p:blipFill>
        <p:spPr>
          <a:xfrm>
            <a:off x="776509" y="991123"/>
            <a:ext cx="4681850" cy="4681850"/>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spTree>
    <p:extLst>
      <p:ext uri="{BB962C8B-B14F-4D97-AF65-F5344CB8AC3E}">
        <p14:creationId xmlns:p14="http://schemas.microsoft.com/office/powerpoint/2010/main" val="1717097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4" name="Rectangle 213">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0E326D-8266-5AB3-A640-B20EC63BA94D}"/>
              </a:ext>
            </a:extLst>
          </p:cNvPr>
          <p:cNvSpPr>
            <a:spLocks noGrp="1"/>
          </p:cNvSpPr>
          <p:nvPr>
            <p:ph type="title"/>
          </p:nvPr>
        </p:nvSpPr>
        <p:spPr>
          <a:xfrm>
            <a:off x="5322096" y="490130"/>
            <a:ext cx="6161004" cy="886379"/>
          </a:xfrm>
        </p:spPr>
        <p:txBody>
          <a:bodyPr vert="horz" lIns="91440" tIns="45720" rIns="91440" bIns="45720" rtlCol="0">
            <a:normAutofit/>
          </a:bodyPr>
          <a:lstStyle/>
          <a:p>
            <a:r>
              <a:rPr lang="en-US" kern="1200" dirty="0">
                <a:solidFill>
                  <a:srgbClr val="00CC99"/>
                </a:solidFill>
                <a:latin typeface="+mj-lt"/>
                <a:ea typeface="+mj-ea"/>
                <a:cs typeface="+mj-cs"/>
              </a:rPr>
              <a:t>Mobile Devices</a:t>
            </a:r>
          </a:p>
        </p:txBody>
      </p:sp>
      <p:grpSp>
        <p:nvGrpSpPr>
          <p:cNvPr id="216" name="Group 215">
            <a:extLst>
              <a:ext uri="{FF2B5EF4-FFF2-40B4-BE49-F238E27FC236}">
                <a16:creationId xmlns:a16="http://schemas.microsoft.com/office/drawing/2014/main" id="{5C880D58-0477-47F1-B3CB-4B30179411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63593"/>
            <a:ext cx="1861854" cy="717514"/>
            <a:chOff x="0" y="377893"/>
            <a:chExt cx="1861854" cy="717514"/>
          </a:xfrm>
          <a:solidFill>
            <a:schemeClr val="bg1"/>
          </a:solidFill>
        </p:grpSpPr>
        <p:sp>
          <p:nvSpPr>
            <p:cNvPr id="217" name="Freeform: Shape 21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18" name="Freeform: Shape 21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pic>
        <p:nvPicPr>
          <p:cNvPr id="10" name="Picture 9" descr="A person holding a box&#10;&#10;Description automatically generated">
            <a:extLst>
              <a:ext uri="{FF2B5EF4-FFF2-40B4-BE49-F238E27FC236}">
                <a16:creationId xmlns:a16="http://schemas.microsoft.com/office/drawing/2014/main" id="{FDA599A3-633E-F5C1-F0F0-E67FFA6EACCD}"/>
              </a:ext>
            </a:extLst>
          </p:cNvPr>
          <p:cNvPicPr>
            <a:picLocks noChangeAspect="1"/>
          </p:cNvPicPr>
          <p:nvPr/>
        </p:nvPicPr>
        <p:blipFill rotWithShape="1">
          <a:blip r:embed="rId3">
            <a:extLst>
              <a:ext uri="{28A0092B-C50C-407E-A947-70E740481C1C}">
                <a14:useLocalDpi xmlns:a14="http://schemas.microsoft.com/office/drawing/2010/main" val="0"/>
              </a:ext>
            </a:extLst>
          </a:blip>
          <a:srcRect r="3" b="1253"/>
          <a:stretch/>
        </p:blipFill>
        <p:spPr>
          <a:xfrm>
            <a:off x="247548" y="494858"/>
            <a:ext cx="3296556" cy="3296556"/>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sp>
        <p:nvSpPr>
          <p:cNvPr id="220" name="Graphic 212">
            <a:extLst>
              <a:ext uri="{FF2B5EF4-FFF2-40B4-BE49-F238E27FC236}">
                <a16:creationId xmlns:a16="http://schemas.microsoft.com/office/drawing/2014/main" id="{877E3FF1-E4B8-49CB-9DD6-7D2067808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9510" y="2210504"/>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2" name="Graphic 212">
            <a:extLst>
              <a:ext uri="{FF2B5EF4-FFF2-40B4-BE49-F238E27FC236}">
                <a16:creationId xmlns:a16="http://schemas.microsoft.com/office/drawing/2014/main" id="{30BDE8C6-094E-46E6-BD5E-75FAB4F7C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9510" y="2210504"/>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3" name="Picture 12" descr="A person holding a box&#10;&#10;Description automatically generated">
            <a:extLst>
              <a:ext uri="{FF2B5EF4-FFF2-40B4-BE49-F238E27FC236}">
                <a16:creationId xmlns:a16="http://schemas.microsoft.com/office/drawing/2014/main" id="{FE39AD4C-F9C9-2A40-4E18-B8222C08C9A2}"/>
              </a:ext>
            </a:extLst>
          </p:cNvPr>
          <p:cNvPicPr>
            <a:picLocks noChangeAspect="1"/>
          </p:cNvPicPr>
          <p:nvPr/>
        </p:nvPicPr>
        <p:blipFill rotWithShape="1">
          <a:blip r:embed="rId4">
            <a:extLst>
              <a:ext uri="{28A0092B-C50C-407E-A947-70E740481C1C}">
                <a14:useLocalDpi xmlns:a14="http://schemas.microsoft.com/office/drawing/2010/main" val="0"/>
              </a:ext>
            </a:extLst>
          </a:blip>
          <a:srcRect l="4000" r="5" b="5"/>
          <a:stretch/>
        </p:blipFill>
        <p:spPr>
          <a:xfrm>
            <a:off x="2145730" y="3550113"/>
            <a:ext cx="2965878" cy="2965878"/>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grpSp>
        <p:nvGrpSpPr>
          <p:cNvPr id="224"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225" name="Freeform: Shape 224">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graphicFrame>
        <p:nvGraphicFramePr>
          <p:cNvPr id="5" name="Diagram 4">
            <a:extLst>
              <a:ext uri="{FF2B5EF4-FFF2-40B4-BE49-F238E27FC236}">
                <a16:creationId xmlns:a16="http://schemas.microsoft.com/office/drawing/2014/main" id="{9C8E6125-B8BC-ED2E-BEAD-D32483D16921}"/>
              </a:ext>
            </a:extLst>
          </p:cNvPr>
          <p:cNvGraphicFramePr/>
          <p:nvPr>
            <p:extLst>
              <p:ext uri="{D42A27DB-BD31-4B8C-83A1-F6EECF244321}">
                <p14:modId xmlns:p14="http://schemas.microsoft.com/office/powerpoint/2010/main" val="1966801891"/>
              </p:ext>
            </p:extLst>
          </p:nvPr>
        </p:nvGraphicFramePr>
        <p:xfrm>
          <a:off x="5328753" y="1235204"/>
          <a:ext cx="6383655" cy="462981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567638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55">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Content Placeholder 25" descr="A blue and white face with lines and dots&#10;&#10;Description automatically generated">
            <a:extLst>
              <a:ext uri="{FF2B5EF4-FFF2-40B4-BE49-F238E27FC236}">
                <a16:creationId xmlns:a16="http://schemas.microsoft.com/office/drawing/2014/main" id="{FB25FDCA-0716-3496-C85A-49F51927A0DA}"/>
              </a:ext>
            </a:extLst>
          </p:cNvPr>
          <p:cNvPicPr>
            <a:picLocks noChangeAspect="1"/>
          </p:cNvPicPr>
          <p:nvPr/>
        </p:nvPicPr>
        <p:blipFill rotWithShape="1">
          <a:blip r:embed="rId3">
            <a:alphaModFix amt="21000"/>
            <a:extLst>
              <a:ext uri="{28A0092B-C50C-407E-A947-70E740481C1C}">
                <a14:useLocalDpi xmlns:a14="http://schemas.microsoft.com/office/drawing/2010/main" val="0"/>
              </a:ext>
            </a:extLst>
          </a:blip>
          <a:srcRect t="27419" b="16612"/>
          <a:stretch/>
        </p:blipFill>
        <p:spPr>
          <a:xfrm>
            <a:off x="21" y="0"/>
            <a:ext cx="12191979" cy="6857990"/>
          </a:xfrm>
          <a:prstGeom prst="rect">
            <a:avLst/>
          </a:prstGeom>
          <a:effectLst/>
        </p:spPr>
      </p:pic>
      <p:sp>
        <p:nvSpPr>
          <p:cNvPr id="2" name="Title 1">
            <a:extLst>
              <a:ext uri="{FF2B5EF4-FFF2-40B4-BE49-F238E27FC236}">
                <a16:creationId xmlns:a16="http://schemas.microsoft.com/office/drawing/2014/main" id="{709FFCD2-10D6-4196-F77B-CFEA793CC25A}"/>
              </a:ext>
            </a:extLst>
          </p:cNvPr>
          <p:cNvSpPr>
            <a:spLocks noGrp="1"/>
          </p:cNvSpPr>
          <p:nvPr>
            <p:ph type="title"/>
          </p:nvPr>
        </p:nvSpPr>
        <p:spPr>
          <a:xfrm>
            <a:off x="838200" y="365125"/>
            <a:ext cx="10515600" cy="1325563"/>
          </a:xfrm>
        </p:spPr>
        <p:txBody>
          <a:bodyPr>
            <a:normAutofit/>
          </a:bodyPr>
          <a:lstStyle/>
          <a:p>
            <a:r>
              <a:rPr lang="en-US" dirty="0">
                <a:solidFill>
                  <a:srgbClr val="00CC99"/>
                </a:solidFill>
              </a:rPr>
              <a:t>How does Facial Recognition work?</a:t>
            </a:r>
            <a:endParaRPr lang="en-CA" dirty="0">
              <a:solidFill>
                <a:srgbClr val="00CC99"/>
              </a:solidFill>
            </a:endParaRPr>
          </a:p>
        </p:txBody>
      </p:sp>
      <p:sp>
        <p:nvSpPr>
          <p:cNvPr id="42" name="Content Placeholder 29">
            <a:extLst>
              <a:ext uri="{FF2B5EF4-FFF2-40B4-BE49-F238E27FC236}">
                <a16:creationId xmlns:a16="http://schemas.microsoft.com/office/drawing/2014/main" id="{359EABBE-7B91-CD18-E1AE-37809535696C}"/>
              </a:ext>
            </a:extLst>
          </p:cNvPr>
          <p:cNvSpPr>
            <a:spLocks noGrp="1"/>
          </p:cNvSpPr>
          <p:nvPr>
            <p:ph idx="1"/>
          </p:nvPr>
        </p:nvSpPr>
        <p:spPr>
          <a:xfrm>
            <a:off x="838200" y="1825625"/>
            <a:ext cx="10515600" cy="4351338"/>
          </a:xfrm>
        </p:spPr>
        <p:txBody>
          <a:bodyPr>
            <a:normAutofit/>
          </a:bodyPr>
          <a:lstStyle/>
          <a:p>
            <a:pPr marL="0" indent="0">
              <a:buNone/>
            </a:pPr>
            <a:r>
              <a:rPr lang="en-US" dirty="0">
                <a:solidFill>
                  <a:srgbClr val="FFFFFF"/>
                </a:solidFill>
              </a:rPr>
              <a:t>Analysis: Scans your face creating nodes at important positions on your face. It calculates the distances between certain facial features such as the distance from your nose to your eye, distance between both your eyes, length of your head, length of your mouth, distance of your jaw etc. It also notes important shapes and distinct facial features such as freckles.</a:t>
            </a:r>
          </a:p>
          <a:p>
            <a:pPr marL="0" indent="0">
              <a:buNone/>
            </a:pPr>
            <a:r>
              <a:rPr lang="en-US" dirty="0">
                <a:solidFill>
                  <a:srgbClr val="FFFFFF"/>
                </a:solidFill>
              </a:rPr>
              <a:t>Recognition: Once it has all the numbers to compares to answers to a database. Once it finds a match it will confirm or deny access to whatever the user is accessing.</a:t>
            </a:r>
          </a:p>
        </p:txBody>
      </p:sp>
    </p:spTree>
    <p:extLst>
      <p:ext uri="{BB962C8B-B14F-4D97-AF65-F5344CB8AC3E}">
        <p14:creationId xmlns:p14="http://schemas.microsoft.com/office/powerpoint/2010/main" val="23306426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animEffect transition="in" filter="fade">
                                      <p:cBhvr>
                                        <p:cTn id="7" dur="1000"/>
                                        <p:tgtEl>
                                          <p:spTgt spid="42">
                                            <p:txEl>
                                              <p:pRg st="0" end="0"/>
                                            </p:txEl>
                                          </p:spTgt>
                                        </p:tgtEl>
                                      </p:cBhvr>
                                    </p:animEffect>
                                    <p:anim calcmode="lin" valueType="num">
                                      <p:cBhvr>
                                        <p:cTn id="8" dur="10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2">
                                            <p:txEl>
                                              <p:pRg st="1" end="1"/>
                                            </p:txEl>
                                          </p:spTgt>
                                        </p:tgtEl>
                                        <p:attrNameLst>
                                          <p:attrName>style.visibility</p:attrName>
                                        </p:attrNameLst>
                                      </p:cBhvr>
                                      <p:to>
                                        <p:strVal val="visible"/>
                                      </p:to>
                                    </p:set>
                                    <p:animEffect transition="in" filter="fade">
                                      <p:cBhvr>
                                        <p:cTn id="14" dur="1000"/>
                                        <p:tgtEl>
                                          <p:spTgt spid="42">
                                            <p:txEl>
                                              <p:pRg st="1" end="1"/>
                                            </p:txEl>
                                          </p:spTgt>
                                        </p:tgtEl>
                                      </p:cBhvr>
                                    </p:animEffect>
                                    <p:anim calcmode="lin" valueType="num">
                                      <p:cBhvr>
                                        <p:cTn id="15" dur="1000" fill="hold"/>
                                        <p:tgtEl>
                                          <p:spTgt spid="4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2">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 name="Rectangle 203">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E0C7308-B2D0-150A-9FB9-F36029F7493D}"/>
              </a:ext>
            </a:extLst>
          </p:cNvPr>
          <p:cNvSpPr>
            <a:spLocks noGrp="1"/>
          </p:cNvSpPr>
          <p:nvPr>
            <p:ph type="title"/>
          </p:nvPr>
        </p:nvSpPr>
        <p:spPr>
          <a:xfrm>
            <a:off x="760423" y="1095407"/>
            <a:ext cx="5248221" cy="1067209"/>
          </a:xfrm>
        </p:spPr>
        <p:txBody>
          <a:bodyPr vert="horz" lIns="91440" tIns="45720" rIns="91440" bIns="45720" rtlCol="0" anchor="ctr">
            <a:normAutofit fontScale="90000"/>
          </a:bodyPr>
          <a:lstStyle/>
          <a:p>
            <a:r>
              <a:rPr lang="en-US" sz="4000" dirty="0">
                <a:solidFill>
                  <a:srgbClr val="00CC99"/>
                </a:solidFill>
              </a:rPr>
              <a:t>What are some concerns?</a:t>
            </a:r>
          </a:p>
        </p:txBody>
      </p:sp>
      <p:grpSp>
        <p:nvGrpSpPr>
          <p:cNvPr id="205" name="Group 204">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6" name="Freeform: Shape 15">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7" name="Freeform: Shape 16">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206"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20" name="Freeform: Shape 19">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graphicFrame>
        <p:nvGraphicFramePr>
          <p:cNvPr id="211" name="Content Placeholder 2">
            <a:extLst>
              <a:ext uri="{FF2B5EF4-FFF2-40B4-BE49-F238E27FC236}">
                <a16:creationId xmlns:a16="http://schemas.microsoft.com/office/drawing/2014/main" id="{54CB9B58-5F48-48FF-A0DC-2407CED2698B}"/>
              </a:ext>
            </a:extLst>
          </p:cNvPr>
          <p:cNvGraphicFramePr/>
          <p:nvPr>
            <p:extLst>
              <p:ext uri="{D42A27DB-BD31-4B8C-83A1-F6EECF244321}">
                <p14:modId xmlns:p14="http://schemas.microsoft.com/office/powerpoint/2010/main" val="2343921698"/>
              </p:ext>
            </p:extLst>
          </p:nvPr>
        </p:nvGraphicFramePr>
        <p:xfrm>
          <a:off x="5607123" y="185914"/>
          <a:ext cx="6910910" cy="64861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3" name="Content Placeholder 6" descr="A person on a cellphone&#10;&#10;Description automatically generated">
            <a:extLst>
              <a:ext uri="{FF2B5EF4-FFF2-40B4-BE49-F238E27FC236}">
                <a16:creationId xmlns:a16="http://schemas.microsoft.com/office/drawing/2014/main" id="{74FD69A6-E8ED-187E-7F0F-2B3C6B5E3A38}"/>
              </a:ext>
            </a:extLst>
          </p:cNvPr>
          <p:cNvPicPr>
            <a:picLocks noChangeAspect="1"/>
          </p:cNvPicPr>
          <p:nvPr/>
        </p:nvPicPr>
        <p:blipFill rotWithShape="1">
          <a:blip r:embed="rId8">
            <a:alphaModFix/>
            <a:extLst>
              <a:ext uri="{28A0092B-C50C-407E-A947-70E740481C1C}">
                <a14:useLocalDpi xmlns:a14="http://schemas.microsoft.com/office/drawing/2010/main" val="0"/>
              </a:ext>
            </a:extLst>
          </a:blip>
          <a:srcRect t="250" r="-1" b="-1"/>
          <a:stretch/>
        </p:blipFill>
        <p:spPr>
          <a:xfrm>
            <a:off x="1408097" y="2190609"/>
            <a:ext cx="3952875" cy="3952875"/>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spTree>
    <p:extLst>
      <p:ext uri="{BB962C8B-B14F-4D97-AF65-F5344CB8AC3E}">
        <p14:creationId xmlns:p14="http://schemas.microsoft.com/office/powerpoint/2010/main" val="170816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1"/>
                                        </p:tgtEl>
                                        <p:attrNameLst>
                                          <p:attrName>style.visibility</p:attrName>
                                        </p:attrNameLst>
                                      </p:cBhvr>
                                      <p:to>
                                        <p:strVal val="visible"/>
                                      </p:to>
                                    </p:set>
                                    <p:animEffect transition="in" filter="fade">
                                      <p:cBhvr>
                                        <p:cTn id="7" dur="1000"/>
                                        <p:tgtEl>
                                          <p:spTgt spid="211"/>
                                        </p:tgtEl>
                                      </p:cBhvr>
                                    </p:animEffect>
                                    <p:anim calcmode="lin" valueType="num">
                                      <p:cBhvr>
                                        <p:cTn id="8" dur="1000" fill="hold"/>
                                        <p:tgtEl>
                                          <p:spTgt spid="211"/>
                                        </p:tgtEl>
                                        <p:attrNameLst>
                                          <p:attrName>ppt_x</p:attrName>
                                        </p:attrNameLst>
                                      </p:cBhvr>
                                      <p:tavLst>
                                        <p:tav tm="0">
                                          <p:val>
                                            <p:strVal val="#ppt_x"/>
                                          </p:val>
                                        </p:tav>
                                        <p:tav tm="100000">
                                          <p:val>
                                            <p:strVal val="#ppt_x"/>
                                          </p:val>
                                        </p:tav>
                                      </p:tavLst>
                                    </p:anim>
                                    <p:anim calcmode="lin" valueType="num">
                                      <p:cBhvr>
                                        <p:cTn id="9" dur="1000" fill="hold"/>
                                        <p:tgtEl>
                                          <p:spTgt spid="2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11"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325166D1-1B21-4128-AC42-61745528E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39AB4C-49F5-FEBA-BAE1-E28AF76F857C}"/>
              </a:ext>
            </a:extLst>
          </p:cNvPr>
          <p:cNvSpPr>
            <a:spLocks noGrp="1"/>
          </p:cNvSpPr>
          <p:nvPr>
            <p:ph type="title"/>
          </p:nvPr>
        </p:nvSpPr>
        <p:spPr>
          <a:xfrm>
            <a:off x="6183051" y="197421"/>
            <a:ext cx="6095980" cy="796648"/>
          </a:xfrm>
        </p:spPr>
        <p:txBody>
          <a:bodyPr vert="horz" lIns="91440" tIns="45720" rIns="91440" bIns="45720" rtlCol="0" anchor="t">
            <a:normAutofit/>
          </a:bodyPr>
          <a:lstStyle/>
          <a:p>
            <a:pPr algn="ctr"/>
            <a:r>
              <a:rPr lang="en-US" sz="3200" dirty="0">
                <a:solidFill>
                  <a:srgbClr val="00CC99"/>
                </a:solidFill>
              </a:rPr>
              <a:t>Concerns continued… Deepfakes</a:t>
            </a:r>
          </a:p>
        </p:txBody>
      </p:sp>
      <p:pic>
        <p:nvPicPr>
          <p:cNvPr id="9" name="Content Placeholder 8" descr="A person with a white square&#10;&#10;Description automatically generated">
            <a:extLst>
              <a:ext uri="{FF2B5EF4-FFF2-40B4-BE49-F238E27FC236}">
                <a16:creationId xmlns:a16="http://schemas.microsoft.com/office/drawing/2014/main" id="{FED24AEA-EB5C-2217-2499-092A28C5E60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8162" r="18913" b="1"/>
          <a:stretch/>
        </p:blipFill>
        <p:spPr>
          <a:xfrm>
            <a:off x="20" y="2"/>
            <a:ext cx="6186992" cy="6857998"/>
          </a:xfrm>
          <a:custGeom>
            <a:avLst/>
            <a:gdLst/>
            <a:ahLst/>
            <a:cxnLst/>
            <a:rect l="l" t="t" r="r" b="b"/>
            <a:pathLst>
              <a:path w="6187012" h="6857998">
                <a:moveTo>
                  <a:pt x="5434855" y="6118149"/>
                </a:moveTo>
                <a:cubicBezTo>
                  <a:pt x="5441404" y="6124102"/>
                  <a:pt x="5449025" y="6129341"/>
                  <a:pt x="5456075" y="6133723"/>
                </a:cubicBezTo>
                <a:cubicBezTo>
                  <a:pt x="5463218" y="6138152"/>
                  <a:pt x="5468564" y="6143474"/>
                  <a:pt x="5472234" y="6149380"/>
                </a:cubicBezTo>
                <a:lnTo>
                  <a:pt x="5477710" y="6166562"/>
                </a:lnTo>
                <a:lnTo>
                  <a:pt x="5472234" y="6149379"/>
                </a:lnTo>
                <a:cubicBezTo>
                  <a:pt x="5468564" y="6143474"/>
                  <a:pt x="5463218" y="6138152"/>
                  <a:pt x="5456075" y="6133722"/>
                </a:cubicBezTo>
                <a:cubicBezTo>
                  <a:pt x="5449025" y="6129341"/>
                  <a:pt x="5441404" y="6124102"/>
                  <a:pt x="5434855" y="6118149"/>
                </a:cubicBezTo>
                <a:close/>
                <a:moveTo>
                  <a:pt x="5343013" y="4941372"/>
                </a:moveTo>
                <a:lnTo>
                  <a:pt x="5346342" y="4950869"/>
                </a:lnTo>
                <a:lnTo>
                  <a:pt x="5356027" y="4991382"/>
                </a:lnTo>
                <a:lnTo>
                  <a:pt x="5346342" y="4950868"/>
                </a:lnTo>
                <a:close/>
                <a:moveTo>
                  <a:pt x="5346951" y="4749807"/>
                </a:moveTo>
                <a:cubicBezTo>
                  <a:pt x="5334815" y="4762826"/>
                  <a:pt x="5333958" y="4781365"/>
                  <a:pt x="5332244" y="4799797"/>
                </a:cubicBezTo>
                <a:cubicBezTo>
                  <a:pt x="5333958" y="4781365"/>
                  <a:pt x="5334815" y="4762827"/>
                  <a:pt x="5346951" y="4749807"/>
                </a:cubicBezTo>
                <a:close/>
                <a:moveTo>
                  <a:pt x="5364750" y="4543185"/>
                </a:moveTo>
                <a:cubicBezTo>
                  <a:pt x="5365727" y="4548281"/>
                  <a:pt x="5367775" y="4553662"/>
                  <a:pt x="5370156" y="4557092"/>
                </a:cubicBezTo>
                <a:cubicBezTo>
                  <a:pt x="5381776" y="4573618"/>
                  <a:pt x="5390563" y="4588275"/>
                  <a:pt x="5396519" y="4602021"/>
                </a:cubicBezTo>
                <a:cubicBezTo>
                  <a:pt x="5390563" y="4588275"/>
                  <a:pt x="5381776" y="4573618"/>
                  <a:pt x="5370156" y="4557091"/>
                </a:cubicBezTo>
                <a:close/>
                <a:moveTo>
                  <a:pt x="5830968" y="2819253"/>
                </a:moveTo>
                <a:lnTo>
                  <a:pt x="5842611" y="2827484"/>
                </a:lnTo>
                <a:lnTo>
                  <a:pt x="5842613" y="2827486"/>
                </a:lnTo>
                <a:lnTo>
                  <a:pt x="5871116" y="2861156"/>
                </a:lnTo>
                <a:lnTo>
                  <a:pt x="5861462" y="2842392"/>
                </a:lnTo>
                <a:lnTo>
                  <a:pt x="5842613" y="2827486"/>
                </a:lnTo>
                <a:lnTo>
                  <a:pt x="5842611" y="2827483"/>
                </a:lnTo>
                <a:close/>
                <a:moveTo>
                  <a:pt x="5761313" y="1974015"/>
                </a:moveTo>
                <a:lnTo>
                  <a:pt x="5754799" y="1999763"/>
                </a:lnTo>
                <a:cubicBezTo>
                  <a:pt x="5750990" y="2008056"/>
                  <a:pt x="5745310" y="2016020"/>
                  <a:pt x="5737071" y="2023547"/>
                </a:cubicBezTo>
                <a:cubicBezTo>
                  <a:pt x="5753550" y="2008497"/>
                  <a:pt x="5759789" y="1991685"/>
                  <a:pt x="5761313" y="1974015"/>
                </a:cubicBezTo>
                <a:close/>
                <a:moveTo>
                  <a:pt x="5744119" y="1768838"/>
                </a:moveTo>
                <a:cubicBezTo>
                  <a:pt x="5739738" y="1774411"/>
                  <a:pt x="5736975" y="1779948"/>
                  <a:pt x="5735518" y="1785412"/>
                </a:cubicBezTo>
                <a:lnTo>
                  <a:pt x="5734738" y="1801558"/>
                </a:lnTo>
                <a:cubicBezTo>
                  <a:pt x="5733070" y="1790986"/>
                  <a:pt x="5735356" y="1779981"/>
                  <a:pt x="5744119" y="1768838"/>
                </a:cubicBezTo>
                <a:close/>
                <a:moveTo>
                  <a:pt x="5853708" y="520953"/>
                </a:moveTo>
                <a:lnTo>
                  <a:pt x="5846981" y="549926"/>
                </a:lnTo>
                <a:lnTo>
                  <a:pt x="5840726" y="566616"/>
                </a:lnTo>
                <a:lnTo>
                  <a:pt x="5834776" y="581804"/>
                </a:lnTo>
                <a:lnTo>
                  <a:pt x="5834358" y="583595"/>
                </a:lnTo>
                <a:lnTo>
                  <a:pt x="5832183" y="589388"/>
                </a:lnTo>
                <a:cubicBezTo>
                  <a:pt x="5829783" y="597005"/>
                  <a:pt x="5828025" y="604728"/>
                  <a:pt x="5827560" y="612658"/>
                </a:cubicBezTo>
                <a:lnTo>
                  <a:pt x="5834358" y="583595"/>
                </a:lnTo>
                <a:lnTo>
                  <a:pt x="5840674" y="566754"/>
                </a:lnTo>
                <a:lnTo>
                  <a:pt x="5840726" y="566616"/>
                </a:lnTo>
                <a:lnTo>
                  <a:pt x="5846564" y="551717"/>
                </a:lnTo>
                <a:lnTo>
                  <a:pt x="5846981" y="549926"/>
                </a:lnTo>
                <a:lnTo>
                  <a:pt x="5849145" y="544146"/>
                </a:lnTo>
                <a:cubicBezTo>
                  <a:pt x="5851532" y="536547"/>
                  <a:pt x="5853271" y="528850"/>
                  <a:pt x="5853708" y="520953"/>
                </a:cubicBezTo>
                <a:close/>
                <a:moveTo>
                  <a:pt x="5802605" y="268794"/>
                </a:moveTo>
                <a:cubicBezTo>
                  <a:pt x="5800080" y="279176"/>
                  <a:pt x="5798377" y="289296"/>
                  <a:pt x="5797729" y="299164"/>
                </a:cubicBezTo>
                <a:cubicBezTo>
                  <a:pt x="5797080" y="309031"/>
                  <a:pt x="5797485" y="318646"/>
                  <a:pt x="5799176" y="328017"/>
                </a:cubicBezTo>
                <a:close/>
                <a:moveTo>
                  <a:pt x="0" y="0"/>
                </a:moveTo>
                <a:lnTo>
                  <a:pt x="6120021" y="0"/>
                </a:lnTo>
                <a:lnTo>
                  <a:pt x="6115806" y="24480"/>
                </a:lnTo>
                <a:cubicBezTo>
                  <a:pt x="6113321" y="32636"/>
                  <a:pt x="6109559" y="40471"/>
                  <a:pt x="6103795" y="47806"/>
                </a:cubicBezTo>
                <a:cubicBezTo>
                  <a:pt x="6088935" y="66857"/>
                  <a:pt x="6092364" y="85336"/>
                  <a:pt x="6094651" y="105718"/>
                </a:cubicBezTo>
                <a:cubicBezTo>
                  <a:pt x="6096365" y="121150"/>
                  <a:pt x="6095794" y="136963"/>
                  <a:pt x="6095986" y="152584"/>
                </a:cubicBezTo>
                <a:cubicBezTo>
                  <a:pt x="6096555" y="180017"/>
                  <a:pt x="6096746" y="207450"/>
                  <a:pt x="6097699" y="234883"/>
                </a:cubicBezTo>
                <a:cubicBezTo>
                  <a:pt x="6098079" y="243648"/>
                  <a:pt x="6102844" y="252600"/>
                  <a:pt x="6102082" y="261173"/>
                </a:cubicBezTo>
                <a:cubicBezTo>
                  <a:pt x="6098461" y="300800"/>
                  <a:pt x="6092746" y="340425"/>
                  <a:pt x="6089507" y="380050"/>
                </a:cubicBezTo>
                <a:cubicBezTo>
                  <a:pt x="6087603" y="402529"/>
                  <a:pt x="6091220" y="425581"/>
                  <a:pt x="6088555" y="447870"/>
                </a:cubicBezTo>
                <a:cubicBezTo>
                  <a:pt x="6085507" y="473587"/>
                  <a:pt x="6077697" y="498733"/>
                  <a:pt x="6072932" y="524262"/>
                </a:cubicBezTo>
                <a:cubicBezTo>
                  <a:pt x="6071600" y="531310"/>
                  <a:pt x="6073315" y="539121"/>
                  <a:pt x="6073694" y="546552"/>
                </a:cubicBezTo>
                <a:cubicBezTo>
                  <a:pt x="6074076" y="554933"/>
                  <a:pt x="6074838" y="563125"/>
                  <a:pt x="6075029" y="571508"/>
                </a:cubicBezTo>
                <a:cubicBezTo>
                  <a:pt x="6075411" y="597037"/>
                  <a:pt x="6074838" y="622564"/>
                  <a:pt x="6076173" y="648092"/>
                </a:cubicBezTo>
                <a:cubicBezTo>
                  <a:pt x="6076934" y="663713"/>
                  <a:pt x="6084744" y="680096"/>
                  <a:pt x="6081886" y="694576"/>
                </a:cubicBezTo>
                <a:cubicBezTo>
                  <a:pt x="6076363" y="724104"/>
                  <a:pt x="6088745" y="753633"/>
                  <a:pt x="6078459" y="783158"/>
                </a:cubicBezTo>
                <a:cubicBezTo>
                  <a:pt x="6075411" y="792306"/>
                  <a:pt x="6083031" y="804877"/>
                  <a:pt x="6083411" y="815929"/>
                </a:cubicBezTo>
                <a:cubicBezTo>
                  <a:pt x="6084363" y="843552"/>
                  <a:pt x="6084173" y="871173"/>
                  <a:pt x="6083983" y="898797"/>
                </a:cubicBezTo>
                <a:cubicBezTo>
                  <a:pt x="6083793" y="923562"/>
                  <a:pt x="6086459" y="949281"/>
                  <a:pt x="6081125" y="973095"/>
                </a:cubicBezTo>
                <a:cubicBezTo>
                  <a:pt x="6075411" y="998052"/>
                  <a:pt x="6076173" y="1020529"/>
                  <a:pt x="6082649" y="1044725"/>
                </a:cubicBezTo>
                <a:cubicBezTo>
                  <a:pt x="6087031" y="1061298"/>
                  <a:pt x="6087603" y="1078826"/>
                  <a:pt x="6088935" y="1095972"/>
                </a:cubicBezTo>
                <a:cubicBezTo>
                  <a:pt x="6090459" y="1114449"/>
                  <a:pt x="6086459" y="1134834"/>
                  <a:pt x="6092746" y="1151600"/>
                </a:cubicBezTo>
                <a:cubicBezTo>
                  <a:pt x="6111415" y="1201512"/>
                  <a:pt x="6115415" y="1252757"/>
                  <a:pt x="6115415" y="1304955"/>
                </a:cubicBezTo>
                <a:cubicBezTo>
                  <a:pt x="6115415" y="1314483"/>
                  <a:pt x="6112750" y="1324198"/>
                  <a:pt x="6109892" y="1333341"/>
                </a:cubicBezTo>
                <a:cubicBezTo>
                  <a:pt x="6092746" y="1386684"/>
                  <a:pt x="6094269" y="1440216"/>
                  <a:pt x="6104748" y="1494509"/>
                </a:cubicBezTo>
                <a:cubicBezTo>
                  <a:pt x="6107034" y="1505751"/>
                  <a:pt x="6107415" y="1518324"/>
                  <a:pt x="6105130" y="1529563"/>
                </a:cubicBezTo>
                <a:cubicBezTo>
                  <a:pt x="6098461" y="1561189"/>
                  <a:pt x="6087411" y="1591859"/>
                  <a:pt x="6082649" y="1623675"/>
                </a:cubicBezTo>
                <a:cubicBezTo>
                  <a:pt x="6074838" y="1676253"/>
                  <a:pt x="6101126" y="1721785"/>
                  <a:pt x="6118274" y="1768838"/>
                </a:cubicBezTo>
                <a:cubicBezTo>
                  <a:pt x="6134467" y="1813610"/>
                  <a:pt x="6171044" y="1851709"/>
                  <a:pt x="6162851" y="1904673"/>
                </a:cubicBezTo>
                <a:cubicBezTo>
                  <a:pt x="6162090" y="1910004"/>
                  <a:pt x="6167233" y="1915912"/>
                  <a:pt x="6168567" y="1921817"/>
                </a:cubicBezTo>
                <a:cubicBezTo>
                  <a:pt x="6172188" y="1938009"/>
                  <a:pt x="6176566" y="1954202"/>
                  <a:pt x="6178283" y="1970586"/>
                </a:cubicBezTo>
                <a:cubicBezTo>
                  <a:pt x="6180570" y="1990589"/>
                  <a:pt x="6179809" y="2010974"/>
                  <a:pt x="6181713" y="2030977"/>
                </a:cubicBezTo>
                <a:cubicBezTo>
                  <a:pt x="6182856" y="2043835"/>
                  <a:pt x="6184951" y="2056600"/>
                  <a:pt x="6186761" y="2069340"/>
                </a:cubicBezTo>
                <a:lnTo>
                  <a:pt x="6187012" y="2072225"/>
                </a:lnTo>
                <a:lnTo>
                  <a:pt x="6187012" y="2131532"/>
                </a:lnTo>
                <a:lnTo>
                  <a:pt x="6186141" y="2138304"/>
                </a:lnTo>
                <a:cubicBezTo>
                  <a:pt x="6183950" y="2148519"/>
                  <a:pt x="6181332" y="2158712"/>
                  <a:pt x="6179617" y="2168903"/>
                </a:cubicBezTo>
                <a:cubicBezTo>
                  <a:pt x="6174854" y="2197670"/>
                  <a:pt x="6176188" y="2229296"/>
                  <a:pt x="6163995" y="2254633"/>
                </a:cubicBezTo>
                <a:cubicBezTo>
                  <a:pt x="6151041" y="2281683"/>
                  <a:pt x="6145135" y="2307402"/>
                  <a:pt x="6149135" y="2335405"/>
                </a:cubicBezTo>
                <a:cubicBezTo>
                  <a:pt x="6150469" y="2344741"/>
                  <a:pt x="6158471" y="2356744"/>
                  <a:pt x="6166661" y="2360933"/>
                </a:cubicBezTo>
                <a:cubicBezTo>
                  <a:pt x="6184950" y="2370270"/>
                  <a:pt x="6188190" y="2383032"/>
                  <a:pt x="6181902" y="2400369"/>
                </a:cubicBezTo>
                <a:cubicBezTo>
                  <a:pt x="6176566" y="2415420"/>
                  <a:pt x="6173901" y="2433897"/>
                  <a:pt x="6163613" y="2444184"/>
                </a:cubicBezTo>
                <a:cubicBezTo>
                  <a:pt x="6134467" y="2473333"/>
                  <a:pt x="6133515" y="2510483"/>
                  <a:pt x="6125705" y="2546678"/>
                </a:cubicBezTo>
                <a:cubicBezTo>
                  <a:pt x="6120940" y="2568774"/>
                  <a:pt x="6120750" y="2589352"/>
                  <a:pt x="6123988" y="2611450"/>
                </a:cubicBezTo>
                <a:cubicBezTo>
                  <a:pt x="6131227" y="2659455"/>
                  <a:pt x="6120940" y="2706131"/>
                  <a:pt x="6107796" y="2752235"/>
                </a:cubicBezTo>
                <a:cubicBezTo>
                  <a:pt x="6099034" y="2782716"/>
                  <a:pt x="6093699" y="2813958"/>
                  <a:pt x="6084744" y="2844248"/>
                </a:cubicBezTo>
                <a:cubicBezTo>
                  <a:pt x="6077886" y="2866918"/>
                  <a:pt x="6069694" y="2889587"/>
                  <a:pt x="6058646" y="2910353"/>
                </a:cubicBezTo>
                <a:cubicBezTo>
                  <a:pt x="6042452" y="2940455"/>
                  <a:pt x="6018067" y="2966742"/>
                  <a:pt x="6024544" y="3005035"/>
                </a:cubicBezTo>
                <a:cubicBezTo>
                  <a:pt x="6030260" y="3038756"/>
                  <a:pt x="6018259" y="3069235"/>
                  <a:pt x="6006828" y="3100099"/>
                </a:cubicBezTo>
                <a:cubicBezTo>
                  <a:pt x="5998446" y="3122770"/>
                  <a:pt x="5989871" y="3145436"/>
                  <a:pt x="5984537" y="3168870"/>
                </a:cubicBezTo>
                <a:cubicBezTo>
                  <a:pt x="5978251" y="3196686"/>
                  <a:pt x="5980920" y="3228119"/>
                  <a:pt x="5969297" y="3252885"/>
                </a:cubicBezTo>
                <a:cubicBezTo>
                  <a:pt x="5957105" y="3278795"/>
                  <a:pt x="5965297" y="3300319"/>
                  <a:pt x="5968726" y="3323372"/>
                </a:cubicBezTo>
                <a:cubicBezTo>
                  <a:pt x="5974061" y="3360139"/>
                  <a:pt x="5983967" y="3396719"/>
                  <a:pt x="5971395" y="3433866"/>
                </a:cubicBezTo>
                <a:cubicBezTo>
                  <a:pt x="5956153" y="3479015"/>
                  <a:pt x="5939769" y="3523785"/>
                  <a:pt x="5925292" y="3569124"/>
                </a:cubicBezTo>
                <a:cubicBezTo>
                  <a:pt x="5919765" y="3586653"/>
                  <a:pt x="5917479" y="3605509"/>
                  <a:pt x="5915003" y="3623799"/>
                </a:cubicBezTo>
                <a:cubicBezTo>
                  <a:pt x="5912906" y="3641134"/>
                  <a:pt x="5918242" y="3661899"/>
                  <a:pt x="5910241" y="3675238"/>
                </a:cubicBezTo>
                <a:cubicBezTo>
                  <a:pt x="5889667" y="3709529"/>
                  <a:pt x="5879569" y="3744770"/>
                  <a:pt x="5879569" y="3784397"/>
                </a:cubicBezTo>
                <a:cubicBezTo>
                  <a:pt x="5879569" y="3799258"/>
                  <a:pt x="5870996" y="3813737"/>
                  <a:pt x="5869471" y="3828785"/>
                </a:cubicBezTo>
                <a:cubicBezTo>
                  <a:pt x="5867567" y="3849362"/>
                  <a:pt x="5862423" y="3872985"/>
                  <a:pt x="5869664" y="3890891"/>
                </a:cubicBezTo>
                <a:cubicBezTo>
                  <a:pt x="5886809" y="3932993"/>
                  <a:pt x="5872519" y="3967091"/>
                  <a:pt x="5855566" y="4003861"/>
                </a:cubicBezTo>
                <a:cubicBezTo>
                  <a:pt x="5838801" y="4040058"/>
                  <a:pt x="5825466" y="4078159"/>
                  <a:pt x="5814416" y="4116641"/>
                </a:cubicBezTo>
                <a:cubicBezTo>
                  <a:pt x="5810415" y="4131119"/>
                  <a:pt x="5817085" y="4148453"/>
                  <a:pt x="5818417" y="4164458"/>
                </a:cubicBezTo>
                <a:cubicBezTo>
                  <a:pt x="5818798" y="4170174"/>
                  <a:pt x="5819370" y="4176461"/>
                  <a:pt x="5817466" y="4181603"/>
                </a:cubicBezTo>
                <a:cubicBezTo>
                  <a:pt x="5799176" y="4231324"/>
                  <a:pt x="5785269" y="4281810"/>
                  <a:pt x="5794794" y="4335722"/>
                </a:cubicBezTo>
                <a:cubicBezTo>
                  <a:pt x="5795747" y="4340674"/>
                  <a:pt x="5793650" y="4346201"/>
                  <a:pt x="5792317" y="4351154"/>
                </a:cubicBezTo>
                <a:cubicBezTo>
                  <a:pt x="5785461" y="4375349"/>
                  <a:pt x="5774601" y="4398972"/>
                  <a:pt x="5772124" y="4423545"/>
                </a:cubicBezTo>
                <a:cubicBezTo>
                  <a:pt x="5766028" y="4484127"/>
                  <a:pt x="5763550" y="4545086"/>
                  <a:pt x="5759550" y="4606053"/>
                </a:cubicBezTo>
                <a:cubicBezTo>
                  <a:pt x="5759361" y="4609863"/>
                  <a:pt x="5759361" y="4613864"/>
                  <a:pt x="5758027" y="4617291"/>
                </a:cubicBezTo>
                <a:cubicBezTo>
                  <a:pt x="5749834" y="4639772"/>
                  <a:pt x="5752502" y="4659393"/>
                  <a:pt x="5768123" y="4678445"/>
                </a:cubicBezTo>
                <a:cubicBezTo>
                  <a:pt x="5774982" y="4686828"/>
                  <a:pt x="5778601" y="4698258"/>
                  <a:pt x="5782412" y="4708734"/>
                </a:cubicBezTo>
                <a:cubicBezTo>
                  <a:pt x="5788127" y="4724167"/>
                  <a:pt x="5793650" y="4739978"/>
                  <a:pt x="5797271" y="4755980"/>
                </a:cubicBezTo>
                <a:cubicBezTo>
                  <a:pt x="5800700" y="4771793"/>
                  <a:pt x="5805462" y="4788747"/>
                  <a:pt x="5802796" y="4803988"/>
                </a:cubicBezTo>
                <a:cubicBezTo>
                  <a:pt x="5798035" y="4831420"/>
                  <a:pt x="5787366" y="4857522"/>
                  <a:pt x="5780315" y="4884572"/>
                </a:cubicBezTo>
                <a:cubicBezTo>
                  <a:pt x="5777837" y="4893907"/>
                  <a:pt x="5778221" y="4904195"/>
                  <a:pt x="5778030" y="4913909"/>
                </a:cubicBezTo>
                <a:cubicBezTo>
                  <a:pt x="5777459" y="4936201"/>
                  <a:pt x="5782984" y="4959061"/>
                  <a:pt x="5767171" y="4979253"/>
                </a:cubicBezTo>
                <a:cubicBezTo>
                  <a:pt x="5752311" y="4997922"/>
                  <a:pt x="5756692" y="5016785"/>
                  <a:pt x="5767932" y="5036405"/>
                </a:cubicBezTo>
                <a:cubicBezTo>
                  <a:pt x="5775934" y="5050504"/>
                  <a:pt x="5782221" y="5066505"/>
                  <a:pt x="5785269" y="5082317"/>
                </a:cubicBezTo>
                <a:cubicBezTo>
                  <a:pt x="5789460" y="5104036"/>
                  <a:pt x="5791175" y="5125562"/>
                  <a:pt x="5788697" y="5148995"/>
                </a:cubicBezTo>
                <a:cubicBezTo>
                  <a:pt x="5786983" y="5165570"/>
                  <a:pt x="5786221" y="5179097"/>
                  <a:pt x="5776125" y="5192051"/>
                </a:cubicBezTo>
                <a:cubicBezTo>
                  <a:pt x="5774601" y="5194145"/>
                  <a:pt x="5774219" y="5197955"/>
                  <a:pt x="5774412" y="5200813"/>
                </a:cubicBezTo>
                <a:cubicBezTo>
                  <a:pt x="5777649" y="5238343"/>
                  <a:pt x="5775934" y="5275491"/>
                  <a:pt x="5773646" y="5313403"/>
                </a:cubicBezTo>
                <a:cubicBezTo>
                  <a:pt x="5770601" y="5361598"/>
                  <a:pt x="5779553" y="5412276"/>
                  <a:pt x="5811559" y="5453995"/>
                </a:cubicBezTo>
                <a:cubicBezTo>
                  <a:pt x="5816322" y="5460092"/>
                  <a:pt x="5818417" y="5469236"/>
                  <a:pt x="5819562" y="5477239"/>
                </a:cubicBezTo>
                <a:cubicBezTo>
                  <a:pt x="5824514" y="5514957"/>
                  <a:pt x="5827942" y="5552869"/>
                  <a:pt x="5833467" y="5590590"/>
                </a:cubicBezTo>
                <a:cubicBezTo>
                  <a:pt x="5836516" y="5611164"/>
                  <a:pt x="5839182" y="5632691"/>
                  <a:pt x="5847565" y="5651360"/>
                </a:cubicBezTo>
                <a:cubicBezTo>
                  <a:pt x="5855756" y="5669647"/>
                  <a:pt x="5865471" y="5684320"/>
                  <a:pt x="5848327" y="5695178"/>
                </a:cubicBezTo>
                <a:cubicBezTo>
                  <a:pt x="5857471" y="5714607"/>
                  <a:pt x="5865092" y="5731564"/>
                  <a:pt x="5873282" y="5748136"/>
                </a:cubicBezTo>
                <a:cubicBezTo>
                  <a:pt x="5876329" y="5754234"/>
                  <a:pt x="5881284" y="5759378"/>
                  <a:pt x="5884142" y="5765474"/>
                </a:cubicBezTo>
                <a:cubicBezTo>
                  <a:pt x="5887190" y="5771953"/>
                  <a:pt x="5889094" y="5779191"/>
                  <a:pt x="5890620" y="5786239"/>
                </a:cubicBezTo>
                <a:cubicBezTo>
                  <a:pt x="5897477" y="5817674"/>
                  <a:pt x="5903763" y="5849107"/>
                  <a:pt x="5911194" y="5880348"/>
                </a:cubicBezTo>
                <a:cubicBezTo>
                  <a:pt x="5912717" y="5886447"/>
                  <a:pt x="5918813" y="5891590"/>
                  <a:pt x="5922813" y="5897114"/>
                </a:cubicBezTo>
                <a:cubicBezTo>
                  <a:pt x="5925481" y="5900735"/>
                  <a:pt x="5929482" y="5904353"/>
                  <a:pt x="5930054" y="5908355"/>
                </a:cubicBezTo>
                <a:cubicBezTo>
                  <a:pt x="5934626" y="5938836"/>
                  <a:pt x="5939961" y="5969124"/>
                  <a:pt x="5942246" y="5999796"/>
                </a:cubicBezTo>
                <a:cubicBezTo>
                  <a:pt x="5944149" y="6025515"/>
                  <a:pt x="5943580" y="6050282"/>
                  <a:pt x="5976728" y="6056948"/>
                </a:cubicBezTo>
                <a:cubicBezTo>
                  <a:pt x="5982443" y="6058092"/>
                  <a:pt x="5988540" y="6066284"/>
                  <a:pt x="5991396" y="6072569"/>
                </a:cubicBezTo>
                <a:cubicBezTo>
                  <a:pt x="5999589" y="6090477"/>
                  <a:pt x="6005113" y="6109530"/>
                  <a:pt x="6013494" y="6127247"/>
                </a:cubicBezTo>
                <a:cubicBezTo>
                  <a:pt x="6041500" y="6185351"/>
                  <a:pt x="6059217" y="6246121"/>
                  <a:pt x="6055978" y="6311084"/>
                </a:cubicBezTo>
                <a:cubicBezTo>
                  <a:pt x="6055026" y="6331277"/>
                  <a:pt x="6044737" y="6350899"/>
                  <a:pt x="6040926" y="6363664"/>
                </a:cubicBezTo>
                <a:cubicBezTo>
                  <a:pt x="6055978" y="6400429"/>
                  <a:pt x="6070456" y="6431292"/>
                  <a:pt x="6081315" y="6463490"/>
                </a:cubicBezTo>
                <a:cubicBezTo>
                  <a:pt x="6091031" y="6491874"/>
                  <a:pt x="6097127" y="6521593"/>
                  <a:pt x="6104175" y="6550742"/>
                </a:cubicBezTo>
                <a:cubicBezTo>
                  <a:pt x="6106844" y="6561411"/>
                  <a:pt x="6108367" y="6572269"/>
                  <a:pt x="6109702" y="6583128"/>
                </a:cubicBezTo>
                <a:cubicBezTo>
                  <a:pt x="6113892" y="6617036"/>
                  <a:pt x="6103795" y="6652472"/>
                  <a:pt x="6119798" y="6685617"/>
                </a:cubicBezTo>
                <a:cubicBezTo>
                  <a:pt x="6128180" y="6702955"/>
                  <a:pt x="6138276" y="6720103"/>
                  <a:pt x="6142658" y="6738388"/>
                </a:cubicBezTo>
                <a:cubicBezTo>
                  <a:pt x="6147421" y="6758011"/>
                  <a:pt x="6154851" y="6777207"/>
                  <a:pt x="6160162" y="6796804"/>
                </a:cubicBezTo>
                <a:lnTo>
                  <a:pt x="6164933" y="6857457"/>
                </a:lnTo>
                <a:lnTo>
                  <a:pt x="6037694" y="6857457"/>
                </a:lnTo>
                <a:lnTo>
                  <a:pt x="6037694" y="6857998"/>
                </a:lnTo>
                <a:lnTo>
                  <a:pt x="0" y="6857998"/>
                </a:lnTo>
                <a:close/>
              </a:path>
            </a:pathLst>
          </a:custGeom>
          <a:effectLst>
            <a:outerShdw blurRad="381000" dist="152400" algn="tl" rotWithShape="0">
              <a:prstClr val="black">
                <a:alpha val="10000"/>
              </a:prstClr>
            </a:outerShdw>
          </a:effectLst>
        </p:spPr>
      </p:pic>
      <p:grpSp>
        <p:nvGrpSpPr>
          <p:cNvPr id="83" name="Group 82">
            <a:extLst>
              <a:ext uri="{FF2B5EF4-FFF2-40B4-BE49-F238E27FC236}">
                <a16:creationId xmlns:a16="http://schemas.microsoft.com/office/drawing/2014/main" id="{E6517BAC-C80F-4065-90D8-703493E0B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95368" y="0"/>
            <a:ext cx="874718" cy="6857455"/>
            <a:chOff x="5395368" y="0"/>
            <a:chExt cx="874718" cy="6857455"/>
          </a:xfrm>
        </p:grpSpPr>
        <p:sp>
          <p:nvSpPr>
            <p:cNvPr id="17" name="Freeform: Shape 16">
              <a:extLst>
                <a:ext uri="{FF2B5EF4-FFF2-40B4-BE49-F238E27FC236}">
                  <a16:creationId xmlns:a16="http://schemas.microsoft.com/office/drawing/2014/main" id="{984DCDA5-A261-4103-B44C-068DCEA033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4" name="Freeform: Shape 83">
              <a:extLst>
                <a:ext uri="{FF2B5EF4-FFF2-40B4-BE49-F238E27FC236}">
                  <a16:creationId xmlns:a16="http://schemas.microsoft.com/office/drawing/2014/main" id="{4E59A2A1-1352-47AA-80C2-0FF53759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399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aphicFrame>
        <p:nvGraphicFramePr>
          <p:cNvPr id="86" name="Content Placeholder 2">
            <a:extLst>
              <a:ext uri="{FF2B5EF4-FFF2-40B4-BE49-F238E27FC236}">
                <a16:creationId xmlns:a16="http://schemas.microsoft.com/office/drawing/2014/main" id="{09AADBE1-F161-5107-C7D1-839174F34786}"/>
              </a:ext>
            </a:extLst>
          </p:cNvPr>
          <p:cNvGraphicFramePr/>
          <p:nvPr>
            <p:extLst>
              <p:ext uri="{D42A27DB-BD31-4B8C-83A1-F6EECF244321}">
                <p14:modId xmlns:p14="http://schemas.microsoft.com/office/powerpoint/2010/main" val="3580357879"/>
              </p:ext>
            </p:extLst>
          </p:nvPr>
        </p:nvGraphicFramePr>
        <p:xfrm>
          <a:off x="6622454" y="994069"/>
          <a:ext cx="5217173" cy="54690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3626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p:cTn id="7" dur="500" fill="hold"/>
                                        <p:tgtEl>
                                          <p:spTgt spid="86"/>
                                        </p:tgtEl>
                                        <p:attrNameLst>
                                          <p:attrName>ppt_w</p:attrName>
                                        </p:attrNameLst>
                                      </p:cBhvr>
                                      <p:tavLst>
                                        <p:tav tm="0">
                                          <p:val>
                                            <p:fltVal val="0"/>
                                          </p:val>
                                        </p:tav>
                                        <p:tav tm="100000">
                                          <p:val>
                                            <p:strVal val="#ppt_w"/>
                                          </p:val>
                                        </p:tav>
                                      </p:tavLst>
                                    </p:anim>
                                    <p:anim calcmode="lin" valueType="num">
                                      <p:cBhvr>
                                        <p:cTn id="8" dur="500" fill="hold"/>
                                        <p:tgtEl>
                                          <p:spTgt spid="86"/>
                                        </p:tgtEl>
                                        <p:attrNameLst>
                                          <p:attrName>ppt_h</p:attrName>
                                        </p:attrNameLst>
                                      </p:cBhvr>
                                      <p:tavLst>
                                        <p:tav tm="0">
                                          <p:val>
                                            <p:fltVal val="0"/>
                                          </p:val>
                                        </p:tav>
                                        <p:tav tm="100000">
                                          <p:val>
                                            <p:strVal val="#ppt_h"/>
                                          </p:val>
                                        </p:tav>
                                      </p:tavLst>
                                    </p:anim>
                                    <p:animEffect transition="in" filter="fade">
                                      <p:cBhvr>
                                        <p:cTn id="9"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6"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56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6429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20" name="Freeform: Shape 19">
            <a:extLst>
              <a:ext uri="{FF2B5EF4-FFF2-40B4-BE49-F238E27FC236}">
                <a16:creationId xmlns:a16="http://schemas.microsoft.com/office/drawing/2014/main" id="{8CF5E676-CA04-4CED-9F1E-5026ED66E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782347" cy="2943932"/>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2" name="Freeform: Shape 21">
            <a:extLst>
              <a:ext uri="{FF2B5EF4-FFF2-40B4-BE49-F238E27FC236}">
                <a16:creationId xmlns:a16="http://schemas.microsoft.com/office/drawing/2014/main" id="{6BA9E676-A8FC-4C2F-8D78-C13ED8ABD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782347" cy="2943932"/>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4" name="Freeform: Shape 23">
            <a:extLst>
              <a:ext uri="{FF2B5EF4-FFF2-40B4-BE49-F238E27FC236}">
                <a16:creationId xmlns:a16="http://schemas.microsoft.com/office/drawing/2014/main" id="{A2B5CBEA-F125-49B6-8335-227C325B1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5207" y="4529611"/>
            <a:ext cx="2426793" cy="232838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Freeform: Shape 25">
            <a:extLst>
              <a:ext uri="{FF2B5EF4-FFF2-40B4-BE49-F238E27FC236}">
                <a16:creationId xmlns:a16="http://schemas.microsoft.com/office/drawing/2014/main" id="{EECD79B5-5FC5-495F-BFD6-346C16E78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5207" y="4529611"/>
            <a:ext cx="2426793" cy="232838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8" name="Rectangle 27">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1898" y="819446"/>
            <a:ext cx="8751370" cy="5402463"/>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2D9D048-3063-435A-8C23-26C1907E9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1898" y="819446"/>
            <a:ext cx="8751370" cy="5402463"/>
          </a:xfrm>
          <a:prstGeom prst="rect">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DE96824-E506-4448-8704-5EC7BF7BC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20315" y="727769"/>
            <a:ext cx="8751370" cy="5402463"/>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8D7AE8-C12F-39CF-01E8-468698475BBC}"/>
              </a:ext>
            </a:extLst>
          </p:cNvPr>
          <p:cNvSpPr>
            <a:spLocks noGrp="1"/>
          </p:cNvSpPr>
          <p:nvPr>
            <p:ph type="title"/>
          </p:nvPr>
        </p:nvSpPr>
        <p:spPr>
          <a:xfrm>
            <a:off x="2381534" y="1344304"/>
            <a:ext cx="7451678" cy="2843702"/>
          </a:xfrm>
        </p:spPr>
        <p:txBody>
          <a:bodyPr vert="horz" lIns="91440" tIns="45720" rIns="91440" bIns="45720" rtlCol="0" anchor="b">
            <a:normAutofit/>
          </a:bodyPr>
          <a:lstStyle/>
          <a:p>
            <a:pPr algn="ctr"/>
            <a:r>
              <a:rPr lang="en-US" sz="5400" kern="1200" dirty="0">
                <a:solidFill>
                  <a:srgbClr val="00CC99"/>
                </a:solidFill>
                <a:latin typeface="+mj-lt"/>
                <a:ea typeface="+mj-ea"/>
                <a:cs typeface="+mj-cs"/>
              </a:rPr>
              <a:t>So </a:t>
            </a:r>
            <a:r>
              <a:rPr lang="en-US" sz="5400" dirty="0">
                <a:solidFill>
                  <a:srgbClr val="00CC99"/>
                </a:solidFill>
              </a:rPr>
              <a:t>w</a:t>
            </a:r>
            <a:r>
              <a:rPr lang="en-US" sz="5400" kern="1200" dirty="0">
                <a:solidFill>
                  <a:srgbClr val="00CC99"/>
                </a:solidFill>
                <a:latin typeface="+mj-lt"/>
                <a:ea typeface="+mj-ea"/>
                <a:cs typeface="+mj-cs"/>
              </a:rPr>
              <a:t>hat is happening behind the scenes?</a:t>
            </a:r>
          </a:p>
        </p:txBody>
      </p:sp>
      <p:sp>
        <p:nvSpPr>
          <p:cNvPr id="34" name="Oval 33">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9446" y="4786746"/>
            <a:ext cx="620727" cy="620727"/>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B6C541AE-9B02-44C0-B8C6-B2DEA7ED3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9446" y="4786746"/>
            <a:ext cx="620727" cy="620727"/>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69788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983</TotalTime>
  <Words>1692</Words>
  <Application>Microsoft Office PowerPoint</Application>
  <PresentationFormat>Widescreen</PresentationFormat>
  <Paragraphs>129</Paragraphs>
  <Slides>16</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Google Sans</vt:lpstr>
      <vt:lpstr>Office Theme</vt:lpstr>
      <vt:lpstr>Facial Recognition and DeepFakes</vt:lpstr>
      <vt:lpstr>Agenda</vt:lpstr>
      <vt:lpstr>What is Facial recognition technology</vt:lpstr>
      <vt:lpstr>How is it used in our common day</vt:lpstr>
      <vt:lpstr>Mobile Devices</vt:lpstr>
      <vt:lpstr>How does Facial Recognition work?</vt:lpstr>
      <vt:lpstr>What are some concerns?</vt:lpstr>
      <vt:lpstr>Concerns continued… Deepfakes</vt:lpstr>
      <vt:lpstr>So what is happening behind the scenes?</vt:lpstr>
      <vt:lpstr>Facial Recognition Algorithm</vt:lpstr>
      <vt:lpstr>Deepfake Algorithm</vt:lpstr>
      <vt:lpstr>PowerPoint Presentation</vt:lpstr>
      <vt:lpstr>What can you do to protect yourself?</vt:lpstr>
      <vt:lpstr>Biggest takeaways</vt:lpstr>
      <vt:lpstr>Thank you for listening</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 Jean, Austin</dc:creator>
  <cp:lastModifiedBy>St. Jean, Austin</cp:lastModifiedBy>
  <cp:revision>5</cp:revision>
  <dcterms:created xsi:type="dcterms:W3CDTF">2023-11-20T14:22:41Z</dcterms:created>
  <dcterms:modified xsi:type="dcterms:W3CDTF">2023-12-04T04:08:22Z</dcterms:modified>
</cp:coreProperties>
</file>